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4"/>
  </p:notesMasterIdLst>
  <p:sldIdLst>
    <p:sldId id="256" r:id="rId5"/>
    <p:sldId id="257" r:id="rId6"/>
    <p:sldId id="258" r:id="rId7"/>
    <p:sldId id="259" r:id="rId8"/>
    <p:sldId id="260" r:id="rId9"/>
    <p:sldId id="261" r:id="rId10"/>
    <p:sldId id="263" r:id="rId11"/>
    <p:sldId id="264" r:id="rId12"/>
    <p:sldId id="265"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220"/>
    <a:srgbClr val="9ED7DE"/>
    <a:srgbClr val="8FADD0"/>
    <a:srgbClr val="4FBCB8"/>
    <a:srgbClr val="D5F1E9"/>
    <a:srgbClr val="C8EA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D860DC-FA34-4D30-BCB1-A26024E2FAD9}" v="6" dt="2025-08-26T09:32:15.683"/>
  </p1510:revLst>
</p1510:revInfo>
</file>

<file path=ppt/tableStyles.xml><?xml version="1.0" encoding="utf-8"?>
<a:tblStyleLst xmlns:a="http://schemas.openxmlformats.org/drawingml/2006/main" def="{69012ECD-51FC-41F1-AA8D-1B2483CD663E}">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Stijl, licht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Stijl, licht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Stijl, gemiddeld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Stijl, gemiddeld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Stijl, gemiddeld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E9639D4-E3E2-4D34-9284-5A2195B3D0D7}" styleName="Stijl, licht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Stijl, gemiddeld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93D81CF-94F2-401A-BA57-92F5A7B2D0C5}" styleName="Stijl, gemiddeld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69" autoAdjust="0"/>
    <p:restoredTop sz="93727" autoAdjust="0"/>
  </p:normalViewPr>
  <p:slideViewPr>
    <p:cSldViewPr snapToGrid="0" showGuides="1">
      <p:cViewPr varScale="1">
        <p:scale>
          <a:sx n="77" d="100"/>
          <a:sy n="77" d="100"/>
        </p:scale>
        <p:origin x="1066" y="67"/>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nske Meerdink" userId="68454f59-206a-4163-b945-a6338b988665" providerId="ADAL" clId="{1B66148C-7FDA-45BB-A52C-1FD74F872095}"/>
    <pc:docChg chg="modSld">
      <pc:chgData name="Rinske Meerdink" userId="68454f59-206a-4163-b945-a6338b988665" providerId="ADAL" clId="{1B66148C-7FDA-45BB-A52C-1FD74F872095}" dt="2024-11-19T10:54:48.308" v="1" actId="20577"/>
      <pc:docMkLst>
        <pc:docMk/>
      </pc:docMkLst>
      <pc:sldChg chg="modSp mod">
        <pc:chgData name="Rinske Meerdink" userId="68454f59-206a-4163-b945-a6338b988665" providerId="ADAL" clId="{1B66148C-7FDA-45BB-A52C-1FD74F872095}" dt="2024-11-19T10:54:48.308" v="1" actId="20577"/>
        <pc:sldMkLst>
          <pc:docMk/>
          <pc:sldMk cId="2851550427" sldId="256"/>
        </pc:sldMkLst>
      </pc:sldChg>
    </pc:docChg>
  </pc:docChgLst>
  <pc:docChgLst>
    <pc:chgData name="Rinske Meerdink" userId="68454f59-206a-4163-b945-a6338b988665" providerId="ADAL" clId="{7BD3D8D0-20A3-4F14-9362-1A4682E93645}"/>
    <pc:docChg chg="undo custSel modSld">
      <pc:chgData name="Rinske Meerdink" userId="68454f59-206a-4163-b945-a6338b988665" providerId="ADAL" clId="{7BD3D8D0-20A3-4F14-9362-1A4682E93645}" dt="2025-08-26T09:33:51.630" v="389" actId="20577"/>
      <pc:docMkLst>
        <pc:docMk/>
      </pc:docMkLst>
      <pc:sldChg chg="modSp mod">
        <pc:chgData name="Rinske Meerdink" userId="68454f59-206a-4163-b945-a6338b988665" providerId="ADAL" clId="{7BD3D8D0-20A3-4F14-9362-1A4682E93645}" dt="2025-08-26T09:26:50.669" v="5" actId="20577"/>
        <pc:sldMkLst>
          <pc:docMk/>
          <pc:sldMk cId="2851550427" sldId="256"/>
        </pc:sldMkLst>
        <pc:spChg chg="mod">
          <ac:chgData name="Rinske Meerdink" userId="68454f59-206a-4163-b945-a6338b988665" providerId="ADAL" clId="{7BD3D8D0-20A3-4F14-9362-1A4682E93645}" dt="2025-08-26T09:26:50.669" v="5" actId="20577"/>
          <ac:spMkLst>
            <pc:docMk/>
            <pc:sldMk cId="2851550427" sldId="256"/>
            <ac:spMk id="5" creationId="{4D902B09-2DF4-4D87-890C-4F97E7087B81}"/>
          </ac:spMkLst>
        </pc:spChg>
      </pc:sldChg>
      <pc:sldChg chg="addSp modSp mod">
        <pc:chgData name="Rinske Meerdink" userId="68454f59-206a-4163-b945-a6338b988665" providerId="ADAL" clId="{7BD3D8D0-20A3-4F14-9362-1A4682E93645}" dt="2025-08-26T09:31:41.901" v="276" actId="20577"/>
        <pc:sldMkLst>
          <pc:docMk/>
          <pc:sldMk cId="2988319430" sldId="260"/>
        </pc:sldMkLst>
        <pc:spChg chg="add mod">
          <ac:chgData name="Rinske Meerdink" userId="68454f59-206a-4163-b945-a6338b988665" providerId="ADAL" clId="{7BD3D8D0-20A3-4F14-9362-1A4682E93645}" dt="2025-08-26T09:30:21.356" v="102" actId="1076"/>
          <ac:spMkLst>
            <pc:docMk/>
            <pc:sldMk cId="2988319430" sldId="260"/>
            <ac:spMk id="3" creationId="{B091F6F5-5480-B82D-9FF5-B440CCECB88B}"/>
          </ac:spMkLst>
        </pc:spChg>
        <pc:spChg chg="add mod">
          <ac:chgData name="Rinske Meerdink" userId="68454f59-206a-4163-b945-a6338b988665" providerId="ADAL" clId="{7BD3D8D0-20A3-4F14-9362-1A4682E93645}" dt="2025-08-26T09:31:08.283" v="203" actId="20577"/>
          <ac:spMkLst>
            <pc:docMk/>
            <pc:sldMk cId="2988319430" sldId="260"/>
            <ac:spMk id="4" creationId="{AC6DF074-B19C-7CD2-FD4F-8659D1C58F93}"/>
          </ac:spMkLst>
        </pc:spChg>
        <pc:spChg chg="mod">
          <ac:chgData name="Rinske Meerdink" userId="68454f59-206a-4163-b945-a6338b988665" providerId="ADAL" clId="{7BD3D8D0-20A3-4F14-9362-1A4682E93645}" dt="2025-08-26T09:27:54.125" v="48" actId="255"/>
          <ac:spMkLst>
            <pc:docMk/>
            <pc:sldMk cId="2988319430" sldId="260"/>
            <ac:spMk id="12" creationId="{0900C4C6-E92A-4D92-9357-6DB7F177B818}"/>
          </ac:spMkLst>
        </pc:spChg>
        <pc:spChg chg="mod">
          <ac:chgData name="Rinske Meerdink" userId="68454f59-206a-4163-b945-a6338b988665" providerId="ADAL" clId="{7BD3D8D0-20A3-4F14-9362-1A4682E93645}" dt="2025-08-26T09:28:39.363" v="92" actId="1076"/>
          <ac:spMkLst>
            <pc:docMk/>
            <pc:sldMk cId="2988319430" sldId="260"/>
            <ac:spMk id="14" creationId="{044C7B95-538F-4D1D-99B3-6AC8ED243B6D}"/>
          </ac:spMkLst>
        </pc:spChg>
        <pc:spChg chg="mod">
          <ac:chgData name="Rinske Meerdink" userId="68454f59-206a-4163-b945-a6338b988665" providerId="ADAL" clId="{7BD3D8D0-20A3-4F14-9362-1A4682E93645}" dt="2025-08-26T09:28:44.035" v="93" actId="1076"/>
          <ac:spMkLst>
            <pc:docMk/>
            <pc:sldMk cId="2988319430" sldId="260"/>
            <ac:spMk id="15" creationId="{664829F7-E837-4BDC-ADAF-2D4B4B9CBE60}"/>
          </ac:spMkLst>
        </pc:spChg>
        <pc:spChg chg="mod">
          <ac:chgData name="Rinske Meerdink" userId="68454f59-206a-4163-b945-a6338b988665" providerId="ADAL" clId="{7BD3D8D0-20A3-4F14-9362-1A4682E93645}" dt="2025-08-26T09:28:49.907" v="94" actId="255"/>
          <ac:spMkLst>
            <pc:docMk/>
            <pc:sldMk cId="2988319430" sldId="260"/>
            <ac:spMk id="16" creationId="{7ADAFC9C-4930-4787-9A07-2861BD773E3E}"/>
          </ac:spMkLst>
        </pc:spChg>
        <pc:spChg chg="mod">
          <ac:chgData name="Rinske Meerdink" userId="68454f59-206a-4163-b945-a6338b988665" providerId="ADAL" clId="{7BD3D8D0-20A3-4F14-9362-1A4682E93645}" dt="2025-08-26T09:28:57.039" v="95" actId="255"/>
          <ac:spMkLst>
            <pc:docMk/>
            <pc:sldMk cId="2988319430" sldId="260"/>
            <ac:spMk id="17" creationId="{2F08A8E6-CD15-4708-990F-3A5B02C4C70D}"/>
          </ac:spMkLst>
        </pc:spChg>
        <pc:spChg chg="mod">
          <ac:chgData name="Rinske Meerdink" userId="68454f59-206a-4163-b945-a6338b988665" providerId="ADAL" clId="{7BD3D8D0-20A3-4F14-9362-1A4682E93645}" dt="2025-08-26T09:31:41.901" v="276" actId="20577"/>
          <ac:spMkLst>
            <pc:docMk/>
            <pc:sldMk cId="2988319430" sldId="260"/>
            <ac:spMk id="18" creationId="{5491E3CC-0D16-46B4-9A0C-645B81192F37}"/>
          </ac:spMkLst>
        </pc:spChg>
        <pc:spChg chg="mod">
          <ac:chgData name="Rinske Meerdink" userId="68454f59-206a-4163-b945-a6338b988665" providerId="ADAL" clId="{7BD3D8D0-20A3-4F14-9362-1A4682E93645}" dt="2025-08-26T09:29:32.841" v="100"/>
          <ac:spMkLst>
            <pc:docMk/>
            <pc:sldMk cId="2988319430" sldId="260"/>
            <ac:spMk id="20" creationId="{0A7E685C-236A-40C1-8794-88807A00CA22}"/>
          </ac:spMkLst>
        </pc:spChg>
        <pc:spChg chg="mod">
          <ac:chgData name="Rinske Meerdink" userId="68454f59-206a-4163-b945-a6338b988665" providerId="ADAL" clId="{7BD3D8D0-20A3-4F14-9362-1A4682E93645}" dt="2025-08-26T09:29:13.140" v="98" actId="255"/>
          <ac:spMkLst>
            <pc:docMk/>
            <pc:sldMk cId="2988319430" sldId="260"/>
            <ac:spMk id="21" creationId="{A7666FC6-0185-4882-A047-94CF05FAF7A3}"/>
          </ac:spMkLst>
        </pc:spChg>
      </pc:sldChg>
      <pc:sldChg chg="modSp mod">
        <pc:chgData name="Rinske Meerdink" userId="68454f59-206a-4163-b945-a6338b988665" providerId="ADAL" clId="{7BD3D8D0-20A3-4F14-9362-1A4682E93645}" dt="2025-08-26T09:32:00.641" v="289" actId="20577"/>
        <pc:sldMkLst>
          <pc:docMk/>
          <pc:sldMk cId="3174471444" sldId="261"/>
        </pc:sldMkLst>
        <pc:spChg chg="mod">
          <ac:chgData name="Rinske Meerdink" userId="68454f59-206a-4163-b945-a6338b988665" providerId="ADAL" clId="{7BD3D8D0-20A3-4F14-9362-1A4682E93645}" dt="2025-08-26T09:32:00.641" v="289" actId="20577"/>
          <ac:spMkLst>
            <pc:docMk/>
            <pc:sldMk cId="3174471444" sldId="261"/>
            <ac:spMk id="30" creationId="{990D24FA-DD91-4BEC-B9B8-0ABEBF79571A}"/>
          </ac:spMkLst>
        </pc:spChg>
      </pc:sldChg>
      <pc:sldChg chg="addSp modSp mod">
        <pc:chgData name="Rinske Meerdink" userId="68454f59-206a-4163-b945-a6338b988665" providerId="ADAL" clId="{7BD3D8D0-20A3-4F14-9362-1A4682E93645}" dt="2025-08-26T09:33:09.679" v="360" actId="20577"/>
        <pc:sldMkLst>
          <pc:docMk/>
          <pc:sldMk cId="3936939474" sldId="263"/>
        </pc:sldMkLst>
        <pc:spChg chg="add mod">
          <ac:chgData name="Rinske Meerdink" userId="68454f59-206a-4163-b945-a6338b988665" providerId="ADAL" clId="{7BD3D8D0-20A3-4F14-9362-1A4682E93645}" dt="2025-08-26T09:33:09.679" v="360" actId="20577"/>
          <ac:spMkLst>
            <pc:docMk/>
            <pc:sldMk cId="3936939474" sldId="263"/>
            <ac:spMk id="3" creationId="{B9582380-C8E6-6C20-05BF-0332F1589104}"/>
          </ac:spMkLst>
        </pc:spChg>
      </pc:sldChg>
      <pc:sldChg chg="modSp mod">
        <pc:chgData name="Rinske Meerdink" userId="68454f59-206a-4163-b945-a6338b988665" providerId="ADAL" clId="{7BD3D8D0-20A3-4F14-9362-1A4682E93645}" dt="2025-08-26T09:33:51.630" v="389" actId="20577"/>
        <pc:sldMkLst>
          <pc:docMk/>
          <pc:sldMk cId="336021202" sldId="265"/>
        </pc:sldMkLst>
        <pc:spChg chg="mod">
          <ac:chgData name="Rinske Meerdink" userId="68454f59-206a-4163-b945-a6338b988665" providerId="ADAL" clId="{7BD3D8D0-20A3-4F14-9362-1A4682E93645}" dt="2025-08-26T09:33:51.630" v="389" actId="20577"/>
          <ac:spMkLst>
            <pc:docMk/>
            <pc:sldMk cId="336021202" sldId="265"/>
            <ac:spMk id="23" creationId="{5BCBB889-5E43-4E79-B200-587F24E2627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9D6681-C146-42D8-8EAD-5940ED0D02B2}" type="datetimeFigureOut">
              <a:rPr lang="nl-NL" smtClean="0"/>
              <a:t>26-8-2025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EB5F0-37A1-47CC-B243-ED30B67B9B4C}" type="slidenum">
              <a:rPr lang="nl-NL" smtClean="0"/>
              <a:t>‹nr.›</a:t>
            </a:fld>
            <a:endParaRPr lang="nl-NL"/>
          </a:p>
        </p:txBody>
      </p:sp>
    </p:spTree>
    <p:extLst>
      <p:ext uri="{BB962C8B-B14F-4D97-AF65-F5344CB8AC3E}">
        <p14:creationId xmlns:p14="http://schemas.microsoft.com/office/powerpoint/2010/main" val="3395762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5.jp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6.jp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7.jp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Titelpagina - a">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265B609D-3D69-0F42-B555-9886F9C73565}"/>
              </a:ext>
            </a:extLst>
          </p:cNvPr>
          <p:cNvPicPr>
            <a:picLocks noChangeAspect="1"/>
          </p:cNvPicPr>
          <p:nvPr userDrawn="1"/>
        </p:nvPicPr>
        <p:blipFill>
          <a:blip r:embed="rId2"/>
          <a:stretch>
            <a:fillRect/>
          </a:stretch>
        </p:blipFill>
        <p:spPr>
          <a:xfrm>
            <a:off x="591014" y="776717"/>
            <a:ext cx="1136960" cy="1136960"/>
          </a:xfrm>
          <a:prstGeom prst="rect">
            <a:avLst/>
          </a:prstGeom>
        </p:spPr>
      </p:pic>
      <p:sp>
        <p:nvSpPr>
          <p:cNvPr id="12" name="Rechthoek 11">
            <a:extLst>
              <a:ext uri="{FF2B5EF4-FFF2-40B4-BE49-F238E27FC236}">
                <a16:creationId xmlns:a16="http://schemas.microsoft.com/office/drawing/2014/main" id="{DBC6F435-3345-1647-A558-172EEA983AE6}"/>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accent6"/>
              </a:solidFill>
            </a:endParaRPr>
          </a:p>
        </p:txBody>
      </p:sp>
      <p:pic>
        <p:nvPicPr>
          <p:cNvPr id="6" name="Afbeelding 5">
            <a:extLst>
              <a:ext uri="{FF2B5EF4-FFF2-40B4-BE49-F238E27FC236}">
                <a16:creationId xmlns:a16="http://schemas.microsoft.com/office/drawing/2014/main" id="{2701134D-335D-CB41-B2C5-9CA3B9BE5B8F}"/>
              </a:ext>
            </a:extLst>
          </p:cNvPr>
          <p:cNvPicPr>
            <a:picLocks noChangeAspect="1"/>
          </p:cNvPicPr>
          <p:nvPr userDrawn="1"/>
        </p:nvPicPr>
        <p:blipFill>
          <a:blip r:embed="rId3"/>
          <a:stretch>
            <a:fillRect/>
          </a:stretch>
        </p:blipFill>
        <p:spPr>
          <a:xfrm>
            <a:off x="2891608" y="1215342"/>
            <a:ext cx="6413955" cy="4428683"/>
          </a:xfrm>
          <a:prstGeom prst="rect">
            <a:avLst/>
          </a:prstGeom>
        </p:spPr>
      </p:pic>
    </p:spTree>
    <p:extLst>
      <p:ext uri="{BB962C8B-B14F-4D97-AF65-F5344CB8AC3E}">
        <p14:creationId xmlns:p14="http://schemas.microsoft.com/office/powerpoint/2010/main" val="3769120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5_Titelpagina - a">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D6F54EF2-8382-A548-870B-9FD6E6B1325C}"/>
              </a:ext>
            </a:extLst>
          </p:cNvPr>
          <p:cNvPicPr>
            <a:picLocks noChangeAspect="1"/>
          </p:cNvPicPr>
          <p:nvPr userDrawn="1"/>
        </p:nvPicPr>
        <p:blipFill rotWithShape="1">
          <a:blip r:embed="rId2"/>
          <a:srcRect l="-1" t="33183" r="33483" b="29479"/>
          <a:stretch/>
        </p:blipFill>
        <p:spPr>
          <a:xfrm>
            <a:off x="1" y="14087"/>
            <a:ext cx="12192000" cy="6843913"/>
          </a:xfrm>
          <a:prstGeom prst="rect">
            <a:avLst/>
          </a:prstGeom>
        </p:spPr>
      </p:pic>
      <p:sp>
        <p:nvSpPr>
          <p:cNvPr id="12" name="Ondertitel 2">
            <a:extLst>
              <a:ext uri="{FF2B5EF4-FFF2-40B4-BE49-F238E27FC236}">
                <a16:creationId xmlns:a16="http://schemas.microsoft.com/office/drawing/2014/main" id="{2645B616-CB81-504B-AB4C-ABD6EAFE44D8}"/>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3" name="Titel 1">
            <a:extLst>
              <a:ext uri="{FF2B5EF4-FFF2-40B4-BE49-F238E27FC236}">
                <a16:creationId xmlns:a16="http://schemas.microsoft.com/office/drawing/2014/main" id="{62693265-1572-0345-963D-3C834A5193BC}"/>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accent6"/>
                </a:solidFill>
                <a:latin typeface="Calibri" panose="020F0502020204030204" pitchFamily="34" charset="0"/>
                <a:cs typeface="Calibri" panose="020F0502020204030204" pitchFamily="34" charset="0"/>
              </a:rPr>
              <a:t>MAX 2 REGELS</a:t>
            </a:r>
          </a:p>
        </p:txBody>
      </p:sp>
    </p:spTree>
    <p:extLst>
      <p:ext uri="{BB962C8B-B14F-4D97-AF65-F5344CB8AC3E}">
        <p14:creationId xmlns:p14="http://schemas.microsoft.com/office/powerpoint/2010/main" val="38018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7_Titelpagina - a">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7B8DEA7B-C6AD-514E-A384-EFBD0B293DDF}"/>
              </a:ext>
            </a:extLst>
          </p:cNvPr>
          <p:cNvPicPr>
            <a:picLocks noChangeAspect="1"/>
          </p:cNvPicPr>
          <p:nvPr userDrawn="1"/>
        </p:nvPicPr>
        <p:blipFill rotWithShape="1">
          <a:blip r:embed="rId2"/>
          <a:srcRect t="36200" r="32893" b="26132"/>
          <a:stretch/>
        </p:blipFill>
        <p:spPr>
          <a:xfrm>
            <a:off x="1" y="7043"/>
            <a:ext cx="12192000" cy="6843913"/>
          </a:xfrm>
          <a:prstGeom prst="rect">
            <a:avLst/>
          </a:prstGeom>
        </p:spPr>
      </p:pic>
      <p:sp>
        <p:nvSpPr>
          <p:cNvPr id="12" name="Ondertitel 2">
            <a:extLst>
              <a:ext uri="{FF2B5EF4-FFF2-40B4-BE49-F238E27FC236}">
                <a16:creationId xmlns:a16="http://schemas.microsoft.com/office/drawing/2014/main" id="{2645B616-CB81-504B-AB4C-ABD6EAFE44D8}"/>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3" name="Titel 1">
            <a:extLst>
              <a:ext uri="{FF2B5EF4-FFF2-40B4-BE49-F238E27FC236}">
                <a16:creationId xmlns:a16="http://schemas.microsoft.com/office/drawing/2014/main" id="{62693265-1572-0345-963D-3C834A5193BC}"/>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rgbClr val="FFD220"/>
                </a:solidFill>
                <a:latin typeface="Calibri" panose="020F0502020204030204" pitchFamily="34" charset="0"/>
                <a:cs typeface="Calibri" panose="020F0502020204030204" pitchFamily="34" charset="0"/>
              </a:rPr>
              <a:t>MAX 2 REGELS</a:t>
            </a:r>
          </a:p>
        </p:txBody>
      </p:sp>
    </p:spTree>
    <p:extLst>
      <p:ext uri="{BB962C8B-B14F-4D97-AF65-F5344CB8AC3E}">
        <p14:creationId xmlns:p14="http://schemas.microsoft.com/office/powerpoint/2010/main" val="4048554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1_Titelpagina - a">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7B8DEA7B-C6AD-514E-A384-EFBD0B293DDF}"/>
              </a:ext>
            </a:extLst>
          </p:cNvPr>
          <p:cNvPicPr>
            <a:picLocks noChangeAspect="1"/>
          </p:cNvPicPr>
          <p:nvPr userDrawn="1"/>
        </p:nvPicPr>
        <p:blipFill rotWithShape="1">
          <a:blip r:embed="rId2"/>
          <a:srcRect l="3947" t="36628" r="31726" b="27263"/>
          <a:stretch/>
        </p:blipFill>
        <p:spPr>
          <a:xfrm>
            <a:off x="0" y="7043"/>
            <a:ext cx="12192000" cy="6843913"/>
          </a:xfrm>
          <a:prstGeom prst="rect">
            <a:avLst/>
          </a:prstGeom>
        </p:spPr>
      </p:pic>
      <p:sp>
        <p:nvSpPr>
          <p:cNvPr id="12" name="Ondertitel 2">
            <a:extLst>
              <a:ext uri="{FF2B5EF4-FFF2-40B4-BE49-F238E27FC236}">
                <a16:creationId xmlns:a16="http://schemas.microsoft.com/office/drawing/2014/main" id="{2645B616-CB81-504B-AB4C-ABD6EAFE44D8}"/>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3" name="Titel 1">
            <a:extLst>
              <a:ext uri="{FF2B5EF4-FFF2-40B4-BE49-F238E27FC236}">
                <a16:creationId xmlns:a16="http://schemas.microsoft.com/office/drawing/2014/main" id="{62693265-1572-0345-963D-3C834A5193BC}"/>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accent4"/>
                </a:solidFill>
                <a:latin typeface="Calibri" panose="020F0502020204030204" pitchFamily="34" charset="0"/>
                <a:cs typeface="Calibri" panose="020F0502020204030204" pitchFamily="34" charset="0"/>
              </a:rPr>
              <a:t>MAX 2 REGELS</a:t>
            </a:r>
          </a:p>
        </p:txBody>
      </p:sp>
    </p:spTree>
    <p:extLst>
      <p:ext uri="{BB962C8B-B14F-4D97-AF65-F5344CB8AC3E}">
        <p14:creationId xmlns:p14="http://schemas.microsoft.com/office/powerpoint/2010/main" val="3609463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2_Titelpagina - a">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7B8DEA7B-C6AD-514E-A384-EFBD0B293DDF}"/>
              </a:ext>
            </a:extLst>
          </p:cNvPr>
          <p:cNvPicPr>
            <a:picLocks noChangeAspect="1"/>
          </p:cNvPicPr>
          <p:nvPr userDrawn="1"/>
        </p:nvPicPr>
        <p:blipFill rotWithShape="1">
          <a:blip r:embed="rId2"/>
          <a:srcRect l="8264" t="39123" r="35065" b="29066"/>
          <a:stretch/>
        </p:blipFill>
        <p:spPr>
          <a:xfrm>
            <a:off x="1" y="7043"/>
            <a:ext cx="12191999" cy="6843913"/>
          </a:xfrm>
          <a:prstGeom prst="rect">
            <a:avLst/>
          </a:prstGeom>
        </p:spPr>
      </p:pic>
      <p:sp>
        <p:nvSpPr>
          <p:cNvPr id="12" name="Ondertitel 2">
            <a:extLst>
              <a:ext uri="{FF2B5EF4-FFF2-40B4-BE49-F238E27FC236}">
                <a16:creationId xmlns:a16="http://schemas.microsoft.com/office/drawing/2014/main" id="{2645B616-CB81-504B-AB4C-ABD6EAFE44D8}"/>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3" name="Titel 1">
            <a:extLst>
              <a:ext uri="{FF2B5EF4-FFF2-40B4-BE49-F238E27FC236}">
                <a16:creationId xmlns:a16="http://schemas.microsoft.com/office/drawing/2014/main" id="{62693265-1572-0345-963D-3C834A5193BC}"/>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tx1"/>
                </a:solidFill>
                <a:latin typeface="Calibri" panose="020F0502020204030204" pitchFamily="34" charset="0"/>
                <a:cs typeface="Calibri" panose="020F0502020204030204" pitchFamily="34" charset="0"/>
              </a:rPr>
              <a:t>MAX 2 REGELS</a:t>
            </a:r>
          </a:p>
        </p:txBody>
      </p:sp>
    </p:spTree>
    <p:extLst>
      <p:ext uri="{BB962C8B-B14F-4D97-AF65-F5344CB8AC3E}">
        <p14:creationId xmlns:p14="http://schemas.microsoft.com/office/powerpoint/2010/main" val="144701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3_Titelpagina - a">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7B8DEA7B-C6AD-514E-A384-EFBD0B293DDF}"/>
              </a:ext>
            </a:extLst>
          </p:cNvPr>
          <p:cNvPicPr>
            <a:picLocks noChangeAspect="1"/>
          </p:cNvPicPr>
          <p:nvPr userDrawn="1"/>
        </p:nvPicPr>
        <p:blipFill rotWithShape="1">
          <a:blip r:embed="rId2"/>
          <a:srcRect l="3158" t="34637" r="31817" b="28862"/>
          <a:stretch/>
        </p:blipFill>
        <p:spPr>
          <a:xfrm>
            <a:off x="0" y="7043"/>
            <a:ext cx="12192000" cy="6843913"/>
          </a:xfrm>
          <a:prstGeom prst="rect">
            <a:avLst/>
          </a:prstGeom>
        </p:spPr>
      </p:pic>
      <p:sp>
        <p:nvSpPr>
          <p:cNvPr id="12" name="Ondertitel 2">
            <a:extLst>
              <a:ext uri="{FF2B5EF4-FFF2-40B4-BE49-F238E27FC236}">
                <a16:creationId xmlns:a16="http://schemas.microsoft.com/office/drawing/2014/main" id="{2645B616-CB81-504B-AB4C-ABD6EAFE44D8}"/>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3" name="Titel 1">
            <a:extLst>
              <a:ext uri="{FF2B5EF4-FFF2-40B4-BE49-F238E27FC236}">
                <a16:creationId xmlns:a16="http://schemas.microsoft.com/office/drawing/2014/main" id="{62693265-1572-0345-963D-3C834A5193BC}"/>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accent2"/>
                </a:solidFill>
                <a:latin typeface="Calibri" panose="020F0502020204030204" pitchFamily="34" charset="0"/>
                <a:cs typeface="Calibri" panose="020F0502020204030204" pitchFamily="34" charset="0"/>
              </a:rPr>
              <a:t>MAX 2 REGELS</a:t>
            </a:r>
          </a:p>
        </p:txBody>
      </p:sp>
    </p:spTree>
    <p:extLst>
      <p:ext uri="{BB962C8B-B14F-4D97-AF65-F5344CB8AC3E}">
        <p14:creationId xmlns:p14="http://schemas.microsoft.com/office/powerpoint/2010/main" val="2423074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4_Titelpagina - a">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7B8DEA7B-C6AD-514E-A384-EFBD0B293DDF}"/>
              </a:ext>
            </a:extLst>
          </p:cNvPr>
          <p:cNvPicPr>
            <a:picLocks noChangeAspect="1"/>
          </p:cNvPicPr>
          <p:nvPr userDrawn="1"/>
        </p:nvPicPr>
        <p:blipFill rotWithShape="1">
          <a:blip r:embed="rId2"/>
          <a:srcRect t="34335" r="33702" b="28448"/>
          <a:stretch/>
        </p:blipFill>
        <p:spPr>
          <a:xfrm>
            <a:off x="1" y="7043"/>
            <a:ext cx="12192000" cy="6843913"/>
          </a:xfrm>
          <a:prstGeom prst="rect">
            <a:avLst/>
          </a:prstGeom>
        </p:spPr>
      </p:pic>
      <p:sp>
        <p:nvSpPr>
          <p:cNvPr id="12" name="Ondertitel 2">
            <a:extLst>
              <a:ext uri="{FF2B5EF4-FFF2-40B4-BE49-F238E27FC236}">
                <a16:creationId xmlns:a16="http://schemas.microsoft.com/office/drawing/2014/main" id="{2645B616-CB81-504B-AB4C-ABD6EAFE44D8}"/>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3" name="Titel 1">
            <a:extLst>
              <a:ext uri="{FF2B5EF4-FFF2-40B4-BE49-F238E27FC236}">
                <a16:creationId xmlns:a16="http://schemas.microsoft.com/office/drawing/2014/main" id="{62693265-1572-0345-963D-3C834A5193BC}"/>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accent3"/>
                </a:solidFill>
                <a:latin typeface="Calibri" panose="020F0502020204030204" pitchFamily="34" charset="0"/>
                <a:cs typeface="Calibri" panose="020F0502020204030204" pitchFamily="34" charset="0"/>
              </a:rPr>
              <a:t>MAX 2 REGELS</a:t>
            </a:r>
          </a:p>
        </p:txBody>
      </p:sp>
    </p:spTree>
    <p:extLst>
      <p:ext uri="{BB962C8B-B14F-4D97-AF65-F5344CB8AC3E}">
        <p14:creationId xmlns:p14="http://schemas.microsoft.com/office/powerpoint/2010/main" val="2219954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ussenpagina - b">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FB607EB8-A00D-40C5-ABF7-A6BF6F5B38A8}"/>
              </a:ext>
            </a:extLst>
          </p:cNvPr>
          <p:cNvSpPr/>
          <p:nvPr userDrawn="1"/>
        </p:nvSpPr>
        <p:spPr>
          <a:xfrm>
            <a:off x="0" y="-1"/>
            <a:ext cx="12203721" cy="60928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jdelijke aanduiding voor voettekst 4">
            <a:extLst>
              <a:ext uri="{FF2B5EF4-FFF2-40B4-BE49-F238E27FC236}">
                <a16:creationId xmlns:a16="http://schemas.microsoft.com/office/drawing/2014/main" id="{D431E32A-9271-4E4D-9AC4-E470F5F1A8E0}"/>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0EA1D69-364E-4F7A-B05E-04789EACD17A}"/>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14" name="Ondertitel 2">
            <a:extLst>
              <a:ext uri="{FF2B5EF4-FFF2-40B4-BE49-F238E27FC236}">
                <a16:creationId xmlns:a16="http://schemas.microsoft.com/office/drawing/2014/main" id="{95D6A59D-D227-5D4D-9C3A-D3B0F6FBC09D}"/>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6" name="Titel 1">
            <a:extLst>
              <a:ext uri="{FF2B5EF4-FFF2-40B4-BE49-F238E27FC236}">
                <a16:creationId xmlns:a16="http://schemas.microsoft.com/office/drawing/2014/main" id="{82AC43B8-9955-8A46-AED4-B6C01A8B0B9D}"/>
              </a:ext>
            </a:extLst>
          </p:cNvPr>
          <p:cNvSpPr txBox="1">
            <a:spLocks/>
          </p:cNvSpPr>
          <p:nvPr userDrawn="1"/>
        </p:nvSpPr>
        <p:spPr>
          <a:xfrm>
            <a:off x="745440" y="1693863"/>
            <a:ext cx="10111613"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TITEL TUSSENSLIDE</a:t>
            </a:r>
            <a:br>
              <a:rPr lang="nl-NL" dirty="0">
                <a:latin typeface="Calibri" panose="020F0502020204030204" pitchFamily="34" charset="0"/>
                <a:cs typeface="Calibri" panose="020F0502020204030204" pitchFamily="34" charset="0"/>
              </a:rPr>
            </a:br>
            <a:r>
              <a:rPr lang="nl-NL" dirty="0">
                <a:solidFill>
                  <a:schemeClr val="accent2"/>
                </a:solidFill>
                <a:latin typeface="Calibri" panose="020F0502020204030204" pitchFamily="34" charset="0"/>
                <a:cs typeface="Calibri" panose="020F0502020204030204" pitchFamily="34" charset="0"/>
              </a:rPr>
              <a:t>MAX 2 REGELS</a:t>
            </a:r>
          </a:p>
        </p:txBody>
      </p:sp>
      <p:pic>
        <p:nvPicPr>
          <p:cNvPr id="7" name="Afbeelding 6">
            <a:extLst>
              <a:ext uri="{FF2B5EF4-FFF2-40B4-BE49-F238E27FC236}">
                <a16:creationId xmlns:a16="http://schemas.microsoft.com/office/drawing/2014/main" id="{86398E50-2439-904E-BB75-49494D2F4C8B}"/>
              </a:ext>
            </a:extLst>
          </p:cNvPr>
          <p:cNvPicPr>
            <a:picLocks noChangeAspect="1"/>
          </p:cNvPicPr>
          <p:nvPr userDrawn="1"/>
        </p:nvPicPr>
        <p:blipFill>
          <a:blip r:embed="rId2"/>
          <a:stretch>
            <a:fillRect/>
          </a:stretch>
        </p:blipFill>
        <p:spPr>
          <a:xfrm>
            <a:off x="10010879" y="4159873"/>
            <a:ext cx="739837" cy="739837"/>
          </a:xfrm>
          <a:prstGeom prst="rect">
            <a:avLst/>
          </a:prstGeom>
        </p:spPr>
      </p:pic>
      <p:pic>
        <p:nvPicPr>
          <p:cNvPr id="3" name="Afbeelding 2">
            <a:extLst>
              <a:ext uri="{FF2B5EF4-FFF2-40B4-BE49-F238E27FC236}">
                <a16:creationId xmlns:a16="http://schemas.microsoft.com/office/drawing/2014/main" id="{6D232B6A-8335-114A-9417-192EC8F3E5A9}"/>
              </a:ext>
            </a:extLst>
          </p:cNvPr>
          <p:cNvPicPr>
            <a:picLocks noChangeAspect="1"/>
          </p:cNvPicPr>
          <p:nvPr userDrawn="1"/>
        </p:nvPicPr>
        <p:blipFill>
          <a:blip r:embed="rId3"/>
          <a:stretch>
            <a:fillRect/>
          </a:stretch>
        </p:blipFill>
        <p:spPr>
          <a:xfrm>
            <a:off x="10482653" y="4945748"/>
            <a:ext cx="873172" cy="873172"/>
          </a:xfrm>
          <a:prstGeom prst="rect">
            <a:avLst/>
          </a:prstGeom>
        </p:spPr>
      </p:pic>
      <p:pic>
        <p:nvPicPr>
          <p:cNvPr id="8" name="Afbeelding 7">
            <a:extLst>
              <a:ext uri="{FF2B5EF4-FFF2-40B4-BE49-F238E27FC236}">
                <a16:creationId xmlns:a16="http://schemas.microsoft.com/office/drawing/2014/main" id="{544DC389-AD4E-BB40-AE35-6E1BB0331A92}"/>
              </a:ext>
            </a:extLst>
          </p:cNvPr>
          <p:cNvPicPr>
            <a:picLocks noChangeAspect="1"/>
          </p:cNvPicPr>
          <p:nvPr userDrawn="1"/>
        </p:nvPicPr>
        <p:blipFill>
          <a:blip r:embed="rId4"/>
          <a:stretch>
            <a:fillRect/>
          </a:stretch>
        </p:blipFill>
        <p:spPr>
          <a:xfrm>
            <a:off x="10878053" y="4057408"/>
            <a:ext cx="796265" cy="796265"/>
          </a:xfrm>
          <a:prstGeom prst="rect">
            <a:avLst/>
          </a:prstGeom>
        </p:spPr>
      </p:pic>
    </p:spTree>
    <p:extLst>
      <p:ext uri="{BB962C8B-B14F-4D97-AF65-F5344CB8AC3E}">
        <p14:creationId xmlns:p14="http://schemas.microsoft.com/office/powerpoint/2010/main" val="138994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ussenpagina - b">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FB607EB8-A00D-40C5-ABF7-A6BF6F5B38A8}"/>
              </a:ext>
            </a:extLst>
          </p:cNvPr>
          <p:cNvSpPr/>
          <p:nvPr userDrawn="1"/>
        </p:nvSpPr>
        <p:spPr>
          <a:xfrm>
            <a:off x="0" y="-1"/>
            <a:ext cx="12203721" cy="60928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jdelijke aanduiding voor voettekst 4">
            <a:extLst>
              <a:ext uri="{FF2B5EF4-FFF2-40B4-BE49-F238E27FC236}">
                <a16:creationId xmlns:a16="http://schemas.microsoft.com/office/drawing/2014/main" id="{D431E32A-9271-4E4D-9AC4-E470F5F1A8E0}"/>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0EA1D69-364E-4F7A-B05E-04789EACD17A}"/>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14" name="Ondertitel 2">
            <a:extLst>
              <a:ext uri="{FF2B5EF4-FFF2-40B4-BE49-F238E27FC236}">
                <a16:creationId xmlns:a16="http://schemas.microsoft.com/office/drawing/2014/main" id="{95D6A59D-D227-5D4D-9C3A-D3B0F6FBC09D}"/>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6" name="Titel 1">
            <a:extLst>
              <a:ext uri="{FF2B5EF4-FFF2-40B4-BE49-F238E27FC236}">
                <a16:creationId xmlns:a16="http://schemas.microsoft.com/office/drawing/2014/main" id="{82AC43B8-9955-8A46-AED4-B6C01A8B0B9D}"/>
              </a:ext>
            </a:extLst>
          </p:cNvPr>
          <p:cNvSpPr txBox="1">
            <a:spLocks/>
          </p:cNvSpPr>
          <p:nvPr userDrawn="1"/>
        </p:nvSpPr>
        <p:spPr>
          <a:xfrm>
            <a:off x="745440" y="1693863"/>
            <a:ext cx="10111613"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TITEL TUSSENSLIDE</a:t>
            </a:r>
            <a:br>
              <a:rPr lang="nl-NL" dirty="0">
                <a:latin typeface="Calibri" panose="020F0502020204030204" pitchFamily="34" charset="0"/>
                <a:cs typeface="Calibri" panose="020F0502020204030204" pitchFamily="34" charset="0"/>
              </a:rPr>
            </a:br>
            <a:r>
              <a:rPr lang="nl-NL" dirty="0">
                <a:solidFill>
                  <a:srgbClr val="FFD220"/>
                </a:solidFill>
                <a:latin typeface="Calibri" panose="020F0502020204030204" pitchFamily="34" charset="0"/>
                <a:cs typeface="Calibri" panose="020F0502020204030204" pitchFamily="34" charset="0"/>
              </a:rPr>
              <a:t>MAX 2 REGELS</a:t>
            </a:r>
          </a:p>
        </p:txBody>
      </p:sp>
      <p:pic>
        <p:nvPicPr>
          <p:cNvPr id="7" name="Afbeelding 6">
            <a:extLst>
              <a:ext uri="{FF2B5EF4-FFF2-40B4-BE49-F238E27FC236}">
                <a16:creationId xmlns:a16="http://schemas.microsoft.com/office/drawing/2014/main" id="{86398E50-2439-904E-BB75-49494D2F4C8B}"/>
              </a:ext>
            </a:extLst>
          </p:cNvPr>
          <p:cNvPicPr>
            <a:picLocks noChangeAspect="1"/>
          </p:cNvPicPr>
          <p:nvPr userDrawn="1"/>
        </p:nvPicPr>
        <p:blipFill>
          <a:blip r:embed="rId2"/>
          <a:stretch>
            <a:fillRect/>
          </a:stretch>
        </p:blipFill>
        <p:spPr>
          <a:xfrm>
            <a:off x="10010879" y="4159873"/>
            <a:ext cx="739837" cy="739837"/>
          </a:xfrm>
          <a:prstGeom prst="rect">
            <a:avLst/>
          </a:prstGeom>
        </p:spPr>
      </p:pic>
      <p:pic>
        <p:nvPicPr>
          <p:cNvPr id="3" name="Afbeelding 2">
            <a:extLst>
              <a:ext uri="{FF2B5EF4-FFF2-40B4-BE49-F238E27FC236}">
                <a16:creationId xmlns:a16="http://schemas.microsoft.com/office/drawing/2014/main" id="{6D232B6A-8335-114A-9417-192EC8F3E5A9}"/>
              </a:ext>
            </a:extLst>
          </p:cNvPr>
          <p:cNvPicPr>
            <a:picLocks noChangeAspect="1"/>
          </p:cNvPicPr>
          <p:nvPr userDrawn="1"/>
        </p:nvPicPr>
        <p:blipFill>
          <a:blip r:embed="rId3"/>
          <a:stretch>
            <a:fillRect/>
          </a:stretch>
        </p:blipFill>
        <p:spPr>
          <a:xfrm>
            <a:off x="10482653" y="4945748"/>
            <a:ext cx="873172" cy="873172"/>
          </a:xfrm>
          <a:prstGeom prst="rect">
            <a:avLst/>
          </a:prstGeom>
        </p:spPr>
      </p:pic>
      <p:pic>
        <p:nvPicPr>
          <p:cNvPr id="8" name="Afbeelding 7">
            <a:extLst>
              <a:ext uri="{FF2B5EF4-FFF2-40B4-BE49-F238E27FC236}">
                <a16:creationId xmlns:a16="http://schemas.microsoft.com/office/drawing/2014/main" id="{544DC389-AD4E-BB40-AE35-6E1BB0331A92}"/>
              </a:ext>
            </a:extLst>
          </p:cNvPr>
          <p:cNvPicPr>
            <a:picLocks noChangeAspect="1"/>
          </p:cNvPicPr>
          <p:nvPr userDrawn="1"/>
        </p:nvPicPr>
        <p:blipFill>
          <a:blip r:embed="rId4"/>
          <a:stretch>
            <a:fillRect/>
          </a:stretch>
        </p:blipFill>
        <p:spPr>
          <a:xfrm>
            <a:off x="10878053" y="4057408"/>
            <a:ext cx="796265" cy="796265"/>
          </a:xfrm>
          <a:prstGeom prst="rect">
            <a:avLst/>
          </a:prstGeom>
        </p:spPr>
      </p:pic>
    </p:spTree>
    <p:extLst>
      <p:ext uri="{BB962C8B-B14F-4D97-AF65-F5344CB8AC3E}">
        <p14:creationId xmlns:p14="http://schemas.microsoft.com/office/powerpoint/2010/main" val="2508726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ussenpagina - b">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FB607EB8-A00D-40C5-ABF7-A6BF6F5B38A8}"/>
              </a:ext>
            </a:extLst>
          </p:cNvPr>
          <p:cNvSpPr/>
          <p:nvPr userDrawn="1"/>
        </p:nvSpPr>
        <p:spPr>
          <a:xfrm>
            <a:off x="0" y="-1"/>
            <a:ext cx="12203721" cy="609282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accent6"/>
              </a:solidFill>
            </a:endParaRPr>
          </a:p>
        </p:txBody>
      </p:sp>
      <p:sp>
        <p:nvSpPr>
          <p:cNvPr id="5" name="Tijdelijke aanduiding voor voettekst 4">
            <a:extLst>
              <a:ext uri="{FF2B5EF4-FFF2-40B4-BE49-F238E27FC236}">
                <a16:creationId xmlns:a16="http://schemas.microsoft.com/office/drawing/2014/main" id="{D431E32A-9271-4E4D-9AC4-E470F5F1A8E0}"/>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0EA1D69-364E-4F7A-B05E-04789EACD17A}"/>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14" name="Ondertitel 2">
            <a:extLst>
              <a:ext uri="{FF2B5EF4-FFF2-40B4-BE49-F238E27FC236}">
                <a16:creationId xmlns:a16="http://schemas.microsoft.com/office/drawing/2014/main" id="{95D6A59D-D227-5D4D-9C3A-D3B0F6FBC09D}"/>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6" name="Titel 1">
            <a:extLst>
              <a:ext uri="{FF2B5EF4-FFF2-40B4-BE49-F238E27FC236}">
                <a16:creationId xmlns:a16="http://schemas.microsoft.com/office/drawing/2014/main" id="{82AC43B8-9955-8A46-AED4-B6C01A8B0B9D}"/>
              </a:ext>
            </a:extLst>
          </p:cNvPr>
          <p:cNvSpPr txBox="1">
            <a:spLocks/>
          </p:cNvSpPr>
          <p:nvPr userDrawn="1"/>
        </p:nvSpPr>
        <p:spPr>
          <a:xfrm>
            <a:off x="745440" y="1693863"/>
            <a:ext cx="10111613"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TITEL TUSSENSLIDE</a:t>
            </a:r>
            <a:br>
              <a:rPr lang="nl-NL" dirty="0">
                <a:latin typeface="Calibri" panose="020F0502020204030204" pitchFamily="34" charset="0"/>
                <a:cs typeface="Calibri" panose="020F0502020204030204" pitchFamily="34" charset="0"/>
              </a:rPr>
            </a:br>
            <a:r>
              <a:rPr lang="nl-NL" dirty="0">
                <a:solidFill>
                  <a:schemeClr val="accent2"/>
                </a:solidFill>
                <a:latin typeface="Calibri" panose="020F0502020204030204" pitchFamily="34" charset="0"/>
                <a:cs typeface="Calibri" panose="020F0502020204030204" pitchFamily="34" charset="0"/>
              </a:rPr>
              <a:t>MAX 2 REGELS</a:t>
            </a:r>
          </a:p>
        </p:txBody>
      </p:sp>
      <p:pic>
        <p:nvPicPr>
          <p:cNvPr id="7" name="Afbeelding 6">
            <a:extLst>
              <a:ext uri="{FF2B5EF4-FFF2-40B4-BE49-F238E27FC236}">
                <a16:creationId xmlns:a16="http://schemas.microsoft.com/office/drawing/2014/main" id="{A6800A59-B481-AA42-961A-DF1FA6D6F13B}"/>
              </a:ext>
            </a:extLst>
          </p:cNvPr>
          <p:cNvPicPr>
            <a:picLocks noChangeAspect="1"/>
          </p:cNvPicPr>
          <p:nvPr userDrawn="1"/>
        </p:nvPicPr>
        <p:blipFill>
          <a:blip r:embed="rId2"/>
          <a:stretch>
            <a:fillRect/>
          </a:stretch>
        </p:blipFill>
        <p:spPr>
          <a:xfrm>
            <a:off x="10010879" y="4159873"/>
            <a:ext cx="739837" cy="739837"/>
          </a:xfrm>
          <a:prstGeom prst="rect">
            <a:avLst/>
          </a:prstGeom>
        </p:spPr>
      </p:pic>
      <p:pic>
        <p:nvPicPr>
          <p:cNvPr id="8" name="Afbeelding 7">
            <a:extLst>
              <a:ext uri="{FF2B5EF4-FFF2-40B4-BE49-F238E27FC236}">
                <a16:creationId xmlns:a16="http://schemas.microsoft.com/office/drawing/2014/main" id="{0EB6D90D-A1FF-3E4A-8C7D-81D6377D8DF7}"/>
              </a:ext>
            </a:extLst>
          </p:cNvPr>
          <p:cNvPicPr>
            <a:picLocks noChangeAspect="1"/>
          </p:cNvPicPr>
          <p:nvPr userDrawn="1"/>
        </p:nvPicPr>
        <p:blipFill>
          <a:blip r:embed="rId3"/>
          <a:stretch>
            <a:fillRect/>
          </a:stretch>
        </p:blipFill>
        <p:spPr>
          <a:xfrm>
            <a:off x="10482653" y="4945748"/>
            <a:ext cx="873172" cy="873172"/>
          </a:xfrm>
          <a:prstGeom prst="rect">
            <a:avLst/>
          </a:prstGeom>
        </p:spPr>
      </p:pic>
      <p:pic>
        <p:nvPicPr>
          <p:cNvPr id="10" name="Afbeelding 9">
            <a:extLst>
              <a:ext uri="{FF2B5EF4-FFF2-40B4-BE49-F238E27FC236}">
                <a16:creationId xmlns:a16="http://schemas.microsoft.com/office/drawing/2014/main" id="{3C2E7194-9A01-F643-8CB6-2F0B570E5893}"/>
              </a:ext>
            </a:extLst>
          </p:cNvPr>
          <p:cNvPicPr>
            <a:picLocks noChangeAspect="1"/>
          </p:cNvPicPr>
          <p:nvPr userDrawn="1"/>
        </p:nvPicPr>
        <p:blipFill>
          <a:blip r:embed="rId4"/>
          <a:stretch>
            <a:fillRect/>
          </a:stretch>
        </p:blipFill>
        <p:spPr>
          <a:xfrm>
            <a:off x="10878053" y="4057408"/>
            <a:ext cx="796265" cy="796265"/>
          </a:xfrm>
          <a:prstGeom prst="rect">
            <a:avLst/>
          </a:prstGeom>
        </p:spPr>
      </p:pic>
    </p:spTree>
    <p:extLst>
      <p:ext uri="{BB962C8B-B14F-4D97-AF65-F5344CB8AC3E}">
        <p14:creationId xmlns:p14="http://schemas.microsoft.com/office/powerpoint/2010/main" val="107729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ussenpagina - b">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FB607EB8-A00D-40C5-ABF7-A6BF6F5B38A8}"/>
              </a:ext>
            </a:extLst>
          </p:cNvPr>
          <p:cNvSpPr/>
          <p:nvPr userDrawn="1"/>
        </p:nvSpPr>
        <p:spPr>
          <a:xfrm>
            <a:off x="0" y="-1"/>
            <a:ext cx="12203721" cy="60928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accent6"/>
              </a:solidFill>
            </a:endParaRPr>
          </a:p>
        </p:txBody>
      </p:sp>
      <p:sp>
        <p:nvSpPr>
          <p:cNvPr id="5" name="Tijdelijke aanduiding voor voettekst 4">
            <a:extLst>
              <a:ext uri="{FF2B5EF4-FFF2-40B4-BE49-F238E27FC236}">
                <a16:creationId xmlns:a16="http://schemas.microsoft.com/office/drawing/2014/main" id="{D431E32A-9271-4E4D-9AC4-E470F5F1A8E0}"/>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0EA1D69-364E-4F7A-B05E-04789EACD17A}"/>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14" name="Ondertitel 2">
            <a:extLst>
              <a:ext uri="{FF2B5EF4-FFF2-40B4-BE49-F238E27FC236}">
                <a16:creationId xmlns:a16="http://schemas.microsoft.com/office/drawing/2014/main" id="{95D6A59D-D227-5D4D-9C3A-D3B0F6FBC09D}"/>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6" name="Titel 1">
            <a:extLst>
              <a:ext uri="{FF2B5EF4-FFF2-40B4-BE49-F238E27FC236}">
                <a16:creationId xmlns:a16="http://schemas.microsoft.com/office/drawing/2014/main" id="{82AC43B8-9955-8A46-AED4-B6C01A8B0B9D}"/>
              </a:ext>
            </a:extLst>
          </p:cNvPr>
          <p:cNvSpPr txBox="1">
            <a:spLocks/>
          </p:cNvSpPr>
          <p:nvPr userDrawn="1"/>
        </p:nvSpPr>
        <p:spPr>
          <a:xfrm>
            <a:off x="745440" y="1693863"/>
            <a:ext cx="10111613"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TITEL TUSSENSLIDE</a:t>
            </a:r>
            <a:br>
              <a:rPr lang="nl-NL" dirty="0">
                <a:latin typeface="Calibri" panose="020F0502020204030204" pitchFamily="34" charset="0"/>
                <a:cs typeface="Calibri" panose="020F0502020204030204" pitchFamily="34" charset="0"/>
              </a:rPr>
            </a:br>
            <a:r>
              <a:rPr lang="nl-NL" dirty="0">
                <a:solidFill>
                  <a:srgbClr val="FFD220"/>
                </a:solidFill>
                <a:latin typeface="Calibri" panose="020F0502020204030204" pitchFamily="34" charset="0"/>
                <a:cs typeface="Calibri" panose="020F0502020204030204" pitchFamily="34" charset="0"/>
              </a:rPr>
              <a:t>MAX 2 REGELS</a:t>
            </a:r>
          </a:p>
        </p:txBody>
      </p:sp>
      <p:pic>
        <p:nvPicPr>
          <p:cNvPr id="7" name="Afbeelding 6">
            <a:extLst>
              <a:ext uri="{FF2B5EF4-FFF2-40B4-BE49-F238E27FC236}">
                <a16:creationId xmlns:a16="http://schemas.microsoft.com/office/drawing/2014/main" id="{A6800A59-B481-AA42-961A-DF1FA6D6F13B}"/>
              </a:ext>
            </a:extLst>
          </p:cNvPr>
          <p:cNvPicPr>
            <a:picLocks noChangeAspect="1"/>
          </p:cNvPicPr>
          <p:nvPr userDrawn="1"/>
        </p:nvPicPr>
        <p:blipFill>
          <a:blip r:embed="rId2"/>
          <a:stretch>
            <a:fillRect/>
          </a:stretch>
        </p:blipFill>
        <p:spPr>
          <a:xfrm>
            <a:off x="10010879" y="4159873"/>
            <a:ext cx="739837" cy="739837"/>
          </a:xfrm>
          <a:prstGeom prst="rect">
            <a:avLst/>
          </a:prstGeom>
        </p:spPr>
      </p:pic>
      <p:pic>
        <p:nvPicPr>
          <p:cNvPr id="8" name="Afbeelding 7">
            <a:extLst>
              <a:ext uri="{FF2B5EF4-FFF2-40B4-BE49-F238E27FC236}">
                <a16:creationId xmlns:a16="http://schemas.microsoft.com/office/drawing/2014/main" id="{0EB6D90D-A1FF-3E4A-8C7D-81D6377D8DF7}"/>
              </a:ext>
            </a:extLst>
          </p:cNvPr>
          <p:cNvPicPr>
            <a:picLocks noChangeAspect="1"/>
          </p:cNvPicPr>
          <p:nvPr userDrawn="1"/>
        </p:nvPicPr>
        <p:blipFill>
          <a:blip r:embed="rId3"/>
          <a:stretch>
            <a:fillRect/>
          </a:stretch>
        </p:blipFill>
        <p:spPr>
          <a:xfrm>
            <a:off x="10482653" y="4945748"/>
            <a:ext cx="873172" cy="873172"/>
          </a:xfrm>
          <a:prstGeom prst="rect">
            <a:avLst/>
          </a:prstGeom>
        </p:spPr>
      </p:pic>
      <p:pic>
        <p:nvPicPr>
          <p:cNvPr id="10" name="Afbeelding 9">
            <a:extLst>
              <a:ext uri="{FF2B5EF4-FFF2-40B4-BE49-F238E27FC236}">
                <a16:creationId xmlns:a16="http://schemas.microsoft.com/office/drawing/2014/main" id="{3C2E7194-9A01-F643-8CB6-2F0B570E5893}"/>
              </a:ext>
            </a:extLst>
          </p:cNvPr>
          <p:cNvPicPr>
            <a:picLocks noChangeAspect="1"/>
          </p:cNvPicPr>
          <p:nvPr userDrawn="1"/>
        </p:nvPicPr>
        <p:blipFill>
          <a:blip r:embed="rId4"/>
          <a:stretch>
            <a:fillRect/>
          </a:stretch>
        </p:blipFill>
        <p:spPr>
          <a:xfrm>
            <a:off x="10878053" y="4057408"/>
            <a:ext cx="796265" cy="796265"/>
          </a:xfrm>
          <a:prstGeom prst="rect">
            <a:avLst/>
          </a:prstGeom>
        </p:spPr>
      </p:pic>
    </p:spTree>
    <p:extLst>
      <p:ext uri="{BB962C8B-B14F-4D97-AF65-F5344CB8AC3E}">
        <p14:creationId xmlns:p14="http://schemas.microsoft.com/office/powerpoint/2010/main" val="2393783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9_Titelpagina - a">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265B609D-3D69-0F42-B555-9886F9C73565}"/>
              </a:ext>
            </a:extLst>
          </p:cNvPr>
          <p:cNvPicPr>
            <a:picLocks noChangeAspect="1"/>
          </p:cNvPicPr>
          <p:nvPr userDrawn="1"/>
        </p:nvPicPr>
        <p:blipFill>
          <a:blip r:embed="rId2"/>
          <a:stretch>
            <a:fillRect/>
          </a:stretch>
        </p:blipFill>
        <p:spPr>
          <a:xfrm>
            <a:off x="591014" y="776717"/>
            <a:ext cx="1136960" cy="1136960"/>
          </a:xfrm>
          <a:prstGeom prst="rect">
            <a:avLst/>
          </a:prstGeom>
        </p:spPr>
      </p:pic>
      <p:sp>
        <p:nvSpPr>
          <p:cNvPr id="12" name="Rechthoek 11">
            <a:extLst>
              <a:ext uri="{FF2B5EF4-FFF2-40B4-BE49-F238E27FC236}">
                <a16:creationId xmlns:a16="http://schemas.microsoft.com/office/drawing/2014/main" id="{DBC6F435-3345-1647-A558-172EEA983AE6}"/>
              </a:ext>
            </a:extLst>
          </p:cNvPr>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accent6"/>
              </a:solidFill>
            </a:endParaRPr>
          </a:p>
        </p:txBody>
      </p:sp>
      <p:pic>
        <p:nvPicPr>
          <p:cNvPr id="6" name="Afbeelding 5">
            <a:extLst>
              <a:ext uri="{FF2B5EF4-FFF2-40B4-BE49-F238E27FC236}">
                <a16:creationId xmlns:a16="http://schemas.microsoft.com/office/drawing/2014/main" id="{2701134D-335D-CB41-B2C5-9CA3B9BE5B8F}"/>
              </a:ext>
            </a:extLst>
          </p:cNvPr>
          <p:cNvPicPr>
            <a:picLocks noChangeAspect="1"/>
          </p:cNvPicPr>
          <p:nvPr userDrawn="1"/>
        </p:nvPicPr>
        <p:blipFill>
          <a:blip r:embed="rId3"/>
          <a:stretch>
            <a:fillRect/>
          </a:stretch>
        </p:blipFill>
        <p:spPr>
          <a:xfrm>
            <a:off x="2891608" y="1215342"/>
            <a:ext cx="6413955" cy="4428683"/>
          </a:xfrm>
          <a:prstGeom prst="rect">
            <a:avLst/>
          </a:prstGeom>
        </p:spPr>
      </p:pic>
    </p:spTree>
    <p:extLst>
      <p:ext uri="{BB962C8B-B14F-4D97-AF65-F5344CB8AC3E}">
        <p14:creationId xmlns:p14="http://schemas.microsoft.com/office/powerpoint/2010/main" val="400310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ussenpagina - b">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FB607EB8-A00D-40C5-ABF7-A6BF6F5B38A8}"/>
              </a:ext>
            </a:extLst>
          </p:cNvPr>
          <p:cNvSpPr/>
          <p:nvPr userDrawn="1"/>
        </p:nvSpPr>
        <p:spPr>
          <a:xfrm>
            <a:off x="0" y="-1"/>
            <a:ext cx="12203721" cy="60928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accent6"/>
              </a:solidFill>
            </a:endParaRPr>
          </a:p>
        </p:txBody>
      </p:sp>
      <p:sp>
        <p:nvSpPr>
          <p:cNvPr id="5" name="Tijdelijke aanduiding voor voettekst 4">
            <a:extLst>
              <a:ext uri="{FF2B5EF4-FFF2-40B4-BE49-F238E27FC236}">
                <a16:creationId xmlns:a16="http://schemas.microsoft.com/office/drawing/2014/main" id="{D431E32A-9271-4E4D-9AC4-E470F5F1A8E0}"/>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0EA1D69-364E-4F7A-B05E-04789EACD17A}"/>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14" name="Ondertitel 2">
            <a:extLst>
              <a:ext uri="{FF2B5EF4-FFF2-40B4-BE49-F238E27FC236}">
                <a16:creationId xmlns:a16="http://schemas.microsoft.com/office/drawing/2014/main" id="{95D6A59D-D227-5D4D-9C3A-D3B0F6FBC09D}"/>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6" name="Titel 1">
            <a:extLst>
              <a:ext uri="{FF2B5EF4-FFF2-40B4-BE49-F238E27FC236}">
                <a16:creationId xmlns:a16="http://schemas.microsoft.com/office/drawing/2014/main" id="{82AC43B8-9955-8A46-AED4-B6C01A8B0B9D}"/>
              </a:ext>
            </a:extLst>
          </p:cNvPr>
          <p:cNvSpPr txBox="1">
            <a:spLocks/>
          </p:cNvSpPr>
          <p:nvPr userDrawn="1"/>
        </p:nvSpPr>
        <p:spPr>
          <a:xfrm>
            <a:off x="745440" y="1693863"/>
            <a:ext cx="10111613"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TITEL TUSSENSLIDE</a:t>
            </a:r>
            <a:br>
              <a:rPr lang="nl-NL" dirty="0">
                <a:latin typeface="Calibri" panose="020F0502020204030204" pitchFamily="34" charset="0"/>
                <a:cs typeface="Calibri" panose="020F0502020204030204" pitchFamily="34" charset="0"/>
              </a:rPr>
            </a:br>
            <a:r>
              <a:rPr lang="nl-NL" dirty="0">
                <a:solidFill>
                  <a:schemeClr val="accent2"/>
                </a:solidFill>
                <a:latin typeface="Calibri" panose="020F0502020204030204" pitchFamily="34" charset="0"/>
                <a:cs typeface="Calibri" panose="020F0502020204030204" pitchFamily="34" charset="0"/>
              </a:rPr>
              <a:t>MAX 2 REGELS</a:t>
            </a:r>
          </a:p>
        </p:txBody>
      </p:sp>
      <p:pic>
        <p:nvPicPr>
          <p:cNvPr id="7" name="Afbeelding 6">
            <a:extLst>
              <a:ext uri="{FF2B5EF4-FFF2-40B4-BE49-F238E27FC236}">
                <a16:creationId xmlns:a16="http://schemas.microsoft.com/office/drawing/2014/main" id="{A6800A59-B481-AA42-961A-DF1FA6D6F13B}"/>
              </a:ext>
            </a:extLst>
          </p:cNvPr>
          <p:cNvPicPr>
            <a:picLocks noChangeAspect="1"/>
          </p:cNvPicPr>
          <p:nvPr userDrawn="1"/>
        </p:nvPicPr>
        <p:blipFill>
          <a:blip r:embed="rId2"/>
          <a:stretch>
            <a:fillRect/>
          </a:stretch>
        </p:blipFill>
        <p:spPr>
          <a:xfrm>
            <a:off x="10010879" y="4159873"/>
            <a:ext cx="739837" cy="739837"/>
          </a:xfrm>
          <a:prstGeom prst="rect">
            <a:avLst/>
          </a:prstGeom>
        </p:spPr>
      </p:pic>
      <p:pic>
        <p:nvPicPr>
          <p:cNvPr id="8" name="Afbeelding 7">
            <a:extLst>
              <a:ext uri="{FF2B5EF4-FFF2-40B4-BE49-F238E27FC236}">
                <a16:creationId xmlns:a16="http://schemas.microsoft.com/office/drawing/2014/main" id="{0EB6D90D-A1FF-3E4A-8C7D-81D6377D8DF7}"/>
              </a:ext>
            </a:extLst>
          </p:cNvPr>
          <p:cNvPicPr>
            <a:picLocks noChangeAspect="1"/>
          </p:cNvPicPr>
          <p:nvPr userDrawn="1"/>
        </p:nvPicPr>
        <p:blipFill>
          <a:blip r:embed="rId3"/>
          <a:stretch>
            <a:fillRect/>
          </a:stretch>
        </p:blipFill>
        <p:spPr>
          <a:xfrm>
            <a:off x="10482653" y="4945748"/>
            <a:ext cx="873172" cy="873172"/>
          </a:xfrm>
          <a:prstGeom prst="rect">
            <a:avLst/>
          </a:prstGeom>
        </p:spPr>
      </p:pic>
      <p:pic>
        <p:nvPicPr>
          <p:cNvPr id="10" name="Afbeelding 9">
            <a:extLst>
              <a:ext uri="{FF2B5EF4-FFF2-40B4-BE49-F238E27FC236}">
                <a16:creationId xmlns:a16="http://schemas.microsoft.com/office/drawing/2014/main" id="{3C2E7194-9A01-F643-8CB6-2F0B570E5893}"/>
              </a:ext>
            </a:extLst>
          </p:cNvPr>
          <p:cNvPicPr>
            <a:picLocks noChangeAspect="1"/>
          </p:cNvPicPr>
          <p:nvPr userDrawn="1"/>
        </p:nvPicPr>
        <p:blipFill>
          <a:blip r:embed="rId4"/>
          <a:stretch>
            <a:fillRect/>
          </a:stretch>
        </p:blipFill>
        <p:spPr>
          <a:xfrm>
            <a:off x="10878053" y="4057408"/>
            <a:ext cx="796265" cy="796265"/>
          </a:xfrm>
          <a:prstGeom prst="rect">
            <a:avLst/>
          </a:prstGeom>
        </p:spPr>
      </p:pic>
    </p:spTree>
    <p:extLst>
      <p:ext uri="{BB962C8B-B14F-4D97-AF65-F5344CB8AC3E}">
        <p14:creationId xmlns:p14="http://schemas.microsoft.com/office/powerpoint/2010/main" val="1091413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94C9DD-9955-4E77-9288-72A2BAE4BE7C}"/>
              </a:ext>
            </a:extLst>
          </p:cNvPr>
          <p:cNvSpPr>
            <a:spLocks noGrp="1"/>
          </p:cNvSpPr>
          <p:nvPr>
            <p:ph type="title" hasCustomPrompt="1"/>
          </p:nvPr>
        </p:nvSpPr>
        <p:spPr>
          <a:xfrm>
            <a:off x="381001" y="212726"/>
            <a:ext cx="11439523" cy="1325563"/>
          </a:xfrm>
        </p:spPr>
        <p:txBody>
          <a:bodyPr/>
          <a:lstStyle>
            <a:lvl1pPr>
              <a:defRPr>
                <a:solidFill>
                  <a:schemeClr val="tx1"/>
                </a:solidFill>
              </a:defRPr>
            </a:lvl1pPr>
          </a:lstStyle>
          <a:p>
            <a:r>
              <a:rPr lang="nl-NL" dirty="0"/>
              <a:t>HEADING</a:t>
            </a:r>
          </a:p>
        </p:txBody>
      </p:sp>
      <p:sp>
        <p:nvSpPr>
          <p:cNvPr id="5" name="Tijdelijke aanduiding voor voettekst 4">
            <a:extLst>
              <a:ext uri="{FF2B5EF4-FFF2-40B4-BE49-F238E27FC236}">
                <a16:creationId xmlns:a16="http://schemas.microsoft.com/office/drawing/2014/main" id="{DB6B53DD-6096-4363-A5B8-DB18CB55E2AB}"/>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6B3754B-0D5F-4A6F-AD2B-9264CB23A3CB}"/>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7" name="Tijdelijke aanduiding voor inhoud 2">
            <a:extLst>
              <a:ext uri="{FF2B5EF4-FFF2-40B4-BE49-F238E27FC236}">
                <a16:creationId xmlns:a16="http://schemas.microsoft.com/office/drawing/2014/main" id="{6A425E98-55D3-9D4A-8AEA-B3F0BB4FB69D}"/>
              </a:ext>
            </a:extLst>
          </p:cNvPr>
          <p:cNvSpPr>
            <a:spLocks noGrp="1"/>
          </p:cNvSpPr>
          <p:nvPr>
            <p:ph idx="1"/>
          </p:nvPr>
        </p:nvSpPr>
        <p:spPr>
          <a:xfrm>
            <a:off x="381001" y="1786270"/>
            <a:ext cx="8515351" cy="3258295"/>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afbeelding 7">
            <a:extLst>
              <a:ext uri="{FF2B5EF4-FFF2-40B4-BE49-F238E27FC236}">
                <a16:creationId xmlns:a16="http://schemas.microsoft.com/office/drawing/2014/main" id="{DF9560B0-9992-F44B-8EA4-542EC323C2E5}"/>
              </a:ext>
            </a:extLst>
          </p:cNvPr>
          <p:cNvSpPr>
            <a:spLocks noGrp="1"/>
          </p:cNvSpPr>
          <p:nvPr>
            <p:ph type="pic" sz="quarter" idx="13" hasCustomPrompt="1"/>
          </p:nvPr>
        </p:nvSpPr>
        <p:spPr>
          <a:xfrm>
            <a:off x="6839712" y="361948"/>
            <a:ext cx="4971287" cy="5734800"/>
          </a:xfrm>
          <a:prstGeom prst="roundRect">
            <a:avLst>
              <a:gd name="adj" fmla="val 7246"/>
            </a:avLst>
          </a:prstGeom>
          <a:solidFill>
            <a:schemeClr val="bg1">
              <a:lumMod val="95000"/>
            </a:schemeClr>
          </a:solidFill>
          <a:effectLst>
            <a:softEdge rad="12700"/>
          </a:effectLst>
        </p:spPr>
        <p:txBody>
          <a:bodyPr/>
          <a:lstStyle>
            <a:lvl1pPr marL="0" indent="0" algn="ctr">
              <a:buNone/>
              <a:defRPr sz="1800"/>
            </a:lvl1pPr>
          </a:lstStyle>
          <a:p>
            <a:r>
              <a:rPr lang="nl-NL" dirty="0"/>
              <a:t>Klik op het icoon of sleep een afbeelding in dit veld</a:t>
            </a:r>
          </a:p>
        </p:txBody>
      </p:sp>
      <p:pic>
        <p:nvPicPr>
          <p:cNvPr id="8" name="Afbeelding 7">
            <a:extLst>
              <a:ext uri="{FF2B5EF4-FFF2-40B4-BE49-F238E27FC236}">
                <a16:creationId xmlns:a16="http://schemas.microsoft.com/office/drawing/2014/main" id="{7502CF2C-1211-DD44-A8D7-065333A430CD}"/>
              </a:ext>
            </a:extLst>
          </p:cNvPr>
          <p:cNvPicPr>
            <a:picLocks noChangeAspect="1"/>
          </p:cNvPicPr>
          <p:nvPr userDrawn="1"/>
        </p:nvPicPr>
        <p:blipFill>
          <a:blip r:embed="rId2"/>
          <a:stretch>
            <a:fillRect/>
          </a:stretch>
        </p:blipFill>
        <p:spPr>
          <a:xfrm flipV="1">
            <a:off x="381000" y="1133855"/>
            <a:ext cx="2298192" cy="91666"/>
          </a:xfrm>
          <a:prstGeom prst="rect">
            <a:avLst/>
          </a:prstGeom>
        </p:spPr>
      </p:pic>
    </p:spTree>
    <p:extLst>
      <p:ext uri="{BB962C8B-B14F-4D97-AF65-F5344CB8AC3E}">
        <p14:creationId xmlns:p14="http://schemas.microsoft.com/office/powerpoint/2010/main" val="2510520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en 2 objec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900E87-9C0E-40FD-91E7-8077897EE84C}"/>
              </a:ext>
            </a:extLst>
          </p:cNvPr>
          <p:cNvSpPr>
            <a:spLocks noGrp="1"/>
          </p:cNvSpPr>
          <p:nvPr>
            <p:ph type="title" hasCustomPrompt="1"/>
          </p:nvPr>
        </p:nvSpPr>
        <p:spPr/>
        <p:txBody>
          <a:bodyPr/>
          <a:lstStyle>
            <a:lvl1pPr>
              <a:defRPr>
                <a:solidFill>
                  <a:schemeClr val="accent1"/>
                </a:solidFill>
              </a:defRPr>
            </a:lvl1pPr>
          </a:lstStyle>
          <a:p>
            <a:r>
              <a:rPr lang="nl-NL" dirty="0"/>
              <a:t>TITEL</a:t>
            </a:r>
          </a:p>
        </p:txBody>
      </p:sp>
      <p:sp>
        <p:nvSpPr>
          <p:cNvPr id="3" name="Tijdelijke aanduiding voor inhoud 2">
            <a:extLst>
              <a:ext uri="{FF2B5EF4-FFF2-40B4-BE49-F238E27FC236}">
                <a16:creationId xmlns:a16="http://schemas.microsoft.com/office/drawing/2014/main" id="{95CB9B69-92CF-48F6-8677-8B75682343D7}"/>
              </a:ext>
            </a:extLst>
          </p:cNvPr>
          <p:cNvSpPr>
            <a:spLocks noGrp="1"/>
          </p:cNvSpPr>
          <p:nvPr>
            <p:ph sz="half" idx="1"/>
          </p:nvPr>
        </p:nvSpPr>
        <p:spPr>
          <a:xfrm>
            <a:off x="381000" y="1561735"/>
            <a:ext cx="5648325" cy="4532400"/>
          </a:xfrm>
        </p:spPr>
        <p:txBody>
          <a:bodyPr/>
          <a:lstStyle/>
          <a:p>
            <a:pPr lvl="0"/>
            <a:r>
              <a:rPr lang="nl-NL" dirty="0"/>
              <a:t>Tekststijl van het model bewerken
Tweede niveau
Derde niveau
Vierde niveau
Vijfde niveau</a:t>
            </a:r>
          </a:p>
        </p:txBody>
      </p:sp>
      <p:sp>
        <p:nvSpPr>
          <p:cNvPr id="4" name="Tijdelijke aanduiding voor inhoud 3">
            <a:extLst>
              <a:ext uri="{FF2B5EF4-FFF2-40B4-BE49-F238E27FC236}">
                <a16:creationId xmlns:a16="http://schemas.microsoft.com/office/drawing/2014/main" id="{2A82CB93-3429-4A68-9FEF-5ABA576DC3B6}"/>
              </a:ext>
            </a:extLst>
          </p:cNvPr>
          <p:cNvSpPr>
            <a:spLocks noGrp="1"/>
          </p:cNvSpPr>
          <p:nvPr>
            <p:ph sz="half" idx="2"/>
          </p:nvPr>
        </p:nvSpPr>
        <p:spPr>
          <a:xfrm>
            <a:off x="6172199" y="1561735"/>
            <a:ext cx="5648325" cy="4532400"/>
          </a:xfrm>
        </p:spPr>
        <p:txBody>
          <a:bodyPr/>
          <a:lstStyle/>
          <a:p>
            <a:pPr lvl="0"/>
            <a:r>
              <a:rPr lang="nl-NL" dirty="0"/>
              <a:t>Tekststijl van het model bewerken
Tweede niveau
Derde niveau
Vierde niveau
Vijfde niveau</a:t>
            </a:r>
          </a:p>
        </p:txBody>
      </p:sp>
      <p:sp>
        <p:nvSpPr>
          <p:cNvPr id="6" name="Tijdelijke aanduiding voor voettekst 5">
            <a:extLst>
              <a:ext uri="{FF2B5EF4-FFF2-40B4-BE49-F238E27FC236}">
                <a16:creationId xmlns:a16="http://schemas.microsoft.com/office/drawing/2014/main" id="{647B6B09-AA08-433B-A6A5-5B1E4AFBF1AA}"/>
              </a:ext>
            </a:extLst>
          </p:cNvPr>
          <p:cNvSpPr>
            <a:spLocks noGrp="1"/>
          </p:cNvSpPr>
          <p:nvPr>
            <p:ph type="ftr" sz="quarter" idx="11"/>
          </p:nvPr>
        </p:nvSpPr>
        <p:spPr/>
        <p:txBody>
          <a:bodyPr/>
          <a:lstStyle/>
          <a:p>
            <a:r>
              <a:rPr lang="nl-NL"/>
              <a:t>[Presentatietitel]</a:t>
            </a:r>
            <a:endParaRPr lang="nl-NL" dirty="0"/>
          </a:p>
        </p:txBody>
      </p:sp>
      <p:sp>
        <p:nvSpPr>
          <p:cNvPr id="7" name="Tijdelijke aanduiding voor dianummer 6">
            <a:extLst>
              <a:ext uri="{FF2B5EF4-FFF2-40B4-BE49-F238E27FC236}">
                <a16:creationId xmlns:a16="http://schemas.microsoft.com/office/drawing/2014/main" id="{66B1BEE8-04B2-479B-ADA7-1C385A4230FB}"/>
              </a:ext>
            </a:extLst>
          </p:cNvPr>
          <p:cNvSpPr>
            <a:spLocks noGrp="1"/>
          </p:cNvSpPr>
          <p:nvPr>
            <p:ph type="sldNum" sz="quarter" idx="12"/>
          </p:nvPr>
        </p:nvSpPr>
        <p:spPr/>
        <p:txBody>
          <a:bodyPr/>
          <a:lstStyle/>
          <a:p>
            <a:fld id="{9624B292-CCE8-43EE-A36A-8B319FB8CCEF}" type="slidenum">
              <a:rPr lang="nl-NL" smtClean="0"/>
              <a:t>‹nr.›</a:t>
            </a:fld>
            <a:endParaRPr lang="nl-NL" dirty="0"/>
          </a:p>
        </p:txBody>
      </p:sp>
      <p:pic>
        <p:nvPicPr>
          <p:cNvPr id="8" name="Afbeelding 7">
            <a:extLst>
              <a:ext uri="{FF2B5EF4-FFF2-40B4-BE49-F238E27FC236}">
                <a16:creationId xmlns:a16="http://schemas.microsoft.com/office/drawing/2014/main" id="{FCD34213-5625-3A43-8B30-0DAC93C11A90}"/>
              </a:ext>
            </a:extLst>
          </p:cNvPr>
          <p:cNvPicPr>
            <a:picLocks noChangeAspect="1"/>
          </p:cNvPicPr>
          <p:nvPr userDrawn="1"/>
        </p:nvPicPr>
        <p:blipFill>
          <a:blip r:embed="rId2"/>
          <a:stretch>
            <a:fillRect/>
          </a:stretch>
        </p:blipFill>
        <p:spPr>
          <a:xfrm flipV="1">
            <a:off x="381000" y="1133855"/>
            <a:ext cx="2298192" cy="91666"/>
          </a:xfrm>
          <a:prstGeom prst="rect">
            <a:avLst/>
          </a:prstGeom>
        </p:spPr>
      </p:pic>
    </p:spTree>
    <p:extLst>
      <p:ext uri="{BB962C8B-B14F-4D97-AF65-F5344CB8AC3E}">
        <p14:creationId xmlns:p14="http://schemas.microsoft.com/office/powerpoint/2010/main" val="2910361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el en 2 object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900E87-9C0E-40FD-91E7-8077897EE84C}"/>
              </a:ext>
            </a:extLst>
          </p:cNvPr>
          <p:cNvSpPr>
            <a:spLocks noGrp="1"/>
          </p:cNvSpPr>
          <p:nvPr>
            <p:ph type="title" hasCustomPrompt="1"/>
          </p:nvPr>
        </p:nvSpPr>
        <p:spPr/>
        <p:txBody>
          <a:bodyPr/>
          <a:lstStyle>
            <a:lvl1pPr>
              <a:defRPr>
                <a:solidFill>
                  <a:schemeClr val="accent1"/>
                </a:solidFill>
              </a:defRPr>
            </a:lvl1pPr>
          </a:lstStyle>
          <a:p>
            <a:r>
              <a:rPr lang="nl-NL" dirty="0"/>
              <a:t>INHOUD</a:t>
            </a:r>
          </a:p>
        </p:txBody>
      </p:sp>
      <p:sp>
        <p:nvSpPr>
          <p:cNvPr id="3" name="Tijdelijke aanduiding voor inhoud 2">
            <a:extLst>
              <a:ext uri="{FF2B5EF4-FFF2-40B4-BE49-F238E27FC236}">
                <a16:creationId xmlns:a16="http://schemas.microsoft.com/office/drawing/2014/main" id="{95CB9B69-92CF-48F6-8677-8B75682343D7}"/>
              </a:ext>
            </a:extLst>
          </p:cNvPr>
          <p:cNvSpPr>
            <a:spLocks noGrp="1"/>
          </p:cNvSpPr>
          <p:nvPr>
            <p:ph sz="half" idx="1"/>
          </p:nvPr>
        </p:nvSpPr>
        <p:spPr>
          <a:xfrm>
            <a:off x="381000" y="1561735"/>
            <a:ext cx="5648325" cy="4532400"/>
          </a:xfrm>
        </p:spPr>
        <p:txBody>
          <a:bodyPr/>
          <a:lstStyle/>
          <a:p>
            <a:pPr lvl="0"/>
            <a:r>
              <a:rPr lang="nl-NL" dirty="0"/>
              <a:t>Tekststijl van het model bewerken
Tweede niveau
Derde niveau
Vierde niveau
Vijfde niveau</a:t>
            </a:r>
          </a:p>
        </p:txBody>
      </p:sp>
      <p:sp>
        <p:nvSpPr>
          <p:cNvPr id="6" name="Tijdelijke aanduiding voor voettekst 5">
            <a:extLst>
              <a:ext uri="{FF2B5EF4-FFF2-40B4-BE49-F238E27FC236}">
                <a16:creationId xmlns:a16="http://schemas.microsoft.com/office/drawing/2014/main" id="{647B6B09-AA08-433B-A6A5-5B1E4AFBF1AA}"/>
              </a:ext>
            </a:extLst>
          </p:cNvPr>
          <p:cNvSpPr>
            <a:spLocks noGrp="1"/>
          </p:cNvSpPr>
          <p:nvPr>
            <p:ph type="ftr" sz="quarter" idx="11"/>
          </p:nvPr>
        </p:nvSpPr>
        <p:spPr/>
        <p:txBody>
          <a:bodyPr/>
          <a:lstStyle/>
          <a:p>
            <a:r>
              <a:rPr lang="nl-NL"/>
              <a:t>[Presentatietitel]</a:t>
            </a:r>
            <a:endParaRPr lang="nl-NL" dirty="0"/>
          </a:p>
        </p:txBody>
      </p:sp>
      <p:sp>
        <p:nvSpPr>
          <p:cNvPr id="7" name="Tijdelijke aanduiding voor dianummer 6">
            <a:extLst>
              <a:ext uri="{FF2B5EF4-FFF2-40B4-BE49-F238E27FC236}">
                <a16:creationId xmlns:a16="http://schemas.microsoft.com/office/drawing/2014/main" id="{66B1BEE8-04B2-479B-ADA7-1C385A4230FB}"/>
              </a:ext>
            </a:extLst>
          </p:cNvPr>
          <p:cNvSpPr>
            <a:spLocks noGrp="1"/>
          </p:cNvSpPr>
          <p:nvPr>
            <p:ph type="sldNum" sz="quarter" idx="12"/>
          </p:nvPr>
        </p:nvSpPr>
        <p:spPr/>
        <p:txBody>
          <a:bodyPr/>
          <a:lstStyle/>
          <a:p>
            <a:fld id="{9624B292-CCE8-43EE-A36A-8B319FB8CCEF}" type="slidenum">
              <a:rPr lang="nl-NL" smtClean="0"/>
              <a:t>‹nr.›</a:t>
            </a:fld>
            <a:endParaRPr lang="nl-NL" dirty="0"/>
          </a:p>
        </p:txBody>
      </p:sp>
      <p:pic>
        <p:nvPicPr>
          <p:cNvPr id="9" name="Afbeelding 8">
            <a:extLst>
              <a:ext uri="{FF2B5EF4-FFF2-40B4-BE49-F238E27FC236}">
                <a16:creationId xmlns:a16="http://schemas.microsoft.com/office/drawing/2014/main" id="{43FBE4E9-8685-4149-AA48-514C2EB643E4}"/>
              </a:ext>
            </a:extLst>
          </p:cNvPr>
          <p:cNvPicPr>
            <a:picLocks noChangeAspect="1"/>
          </p:cNvPicPr>
          <p:nvPr userDrawn="1"/>
        </p:nvPicPr>
        <p:blipFill>
          <a:blip r:embed="rId2"/>
          <a:stretch>
            <a:fillRect/>
          </a:stretch>
        </p:blipFill>
        <p:spPr>
          <a:xfrm flipV="1">
            <a:off x="381000" y="1133855"/>
            <a:ext cx="2298192" cy="91666"/>
          </a:xfrm>
          <a:prstGeom prst="rect">
            <a:avLst/>
          </a:prstGeom>
        </p:spPr>
      </p:pic>
      <p:sp>
        <p:nvSpPr>
          <p:cNvPr id="10" name="Tijdelijke aanduiding voor afbeelding 7">
            <a:extLst>
              <a:ext uri="{FF2B5EF4-FFF2-40B4-BE49-F238E27FC236}">
                <a16:creationId xmlns:a16="http://schemas.microsoft.com/office/drawing/2014/main" id="{A708688A-BBD2-F444-B7B9-49E2ADDF1527}"/>
              </a:ext>
            </a:extLst>
          </p:cNvPr>
          <p:cNvSpPr>
            <a:spLocks noGrp="1"/>
          </p:cNvSpPr>
          <p:nvPr>
            <p:ph type="pic" sz="quarter" idx="13" hasCustomPrompt="1"/>
          </p:nvPr>
        </p:nvSpPr>
        <p:spPr>
          <a:xfrm>
            <a:off x="6839712" y="361948"/>
            <a:ext cx="4971287" cy="5734800"/>
          </a:xfrm>
          <a:prstGeom prst="roundRect">
            <a:avLst>
              <a:gd name="adj" fmla="val 7246"/>
            </a:avLst>
          </a:prstGeom>
          <a:solidFill>
            <a:schemeClr val="bg1">
              <a:lumMod val="95000"/>
            </a:schemeClr>
          </a:solidFill>
          <a:effectLst>
            <a:softEdge rad="12700"/>
          </a:effectLst>
        </p:spPr>
        <p:txBody>
          <a:bodyPr/>
          <a:lstStyle>
            <a:lvl1pPr marL="0" indent="0" algn="ctr">
              <a:buNone/>
              <a:defRPr sz="1800"/>
            </a:lvl1pPr>
          </a:lstStyle>
          <a:p>
            <a:r>
              <a:rPr lang="nl-NL" dirty="0"/>
              <a:t>Klik op het icoon of sleep een afbeelding in dit veld</a:t>
            </a:r>
          </a:p>
        </p:txBody>
      </p:sp>
    </p:spTree>
    <p:extLst>
      <p:ext uri="{BB962C8B-B14F-4D97-AF65-F5344CB8AC3E}">
        <p14:creationId xmlns:p14="http://schemas.microsoft.com/office/powerpoint/2010/main" val="406319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 niveau 1, 2 en 3 + 1 afbeelding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94C9DD-9955-4E77-9288-72A2BAE4BE7C}"/>
              </a:ext>
            </a:extLst>
          </p:cNvPr>
          <p:cNvSpPr>
            <a:spLocks noGrp="1"/>
          </p:cNvSpPr>
          <p:nvPr>
            <p:ph type="title" hasCustomPrompt="1"/>
          </p:nvPr>
        </p:nvSpPr>
        <p:spPr>
          <a:xfrm>
            <a:off x="381002" y="212726"/>
            <a:ext cx="8445497" cy="1325563"/>
          </a:xfrm>
        </p:spPr>
        <p:txBody>
          <a:bodyPr/>
          <a:lstStyle>
            <a:lvl1pPr>
              <a:defRPr>
                <a:solidFill>
                  <a:schemeClr val="accent1"/>
                </a:solidFill>
              </a:defRPr>
            </a:lvl1pPr>
          </a:lstStyle>
          <a:p>
            <a:r>
              <a:rPr lang="nl-NL" dirty="0"/>
              <a:t>TITEL</a:t>
            </a:r>
          </a:p>
        </p:txBody>
      </p:sp>
      <p:sp>
        <p:nvSpPr>
          <p:cNvPr id="5" name="Tijdelijke aanduiding voor voettekst 4">
            <a:extLst>
              <a:ext uri="{FF2B5EF4-FFF2-40B4-BE49-F238E27FC236}">
                <a16:creationId xmlns:a16="http://schemas.microsoft.com/office/drawing/2014/main" id="{DB6B53DD-6096-4363-A5B8-DB18CB55E2AB}"/>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6B3754B-0D5F-4A6F-AD2B-9264CB23A3CB}"/>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10" name="Tijdelijke aanduiding voor inhoud 2">
            <a:extLst>
              <a:ext uri="{FF2B5EF4-FFF2-40B4-BE49-F238E27FC236}">
                <a16:creationId xmlns:a16="http://schemas.microsoft.com/office/drawing/2014/main" id="{1C52E75C-9862-8748-A45B-FB8522C47C48}"/>
              </a:ext>
            </a:extLst>
          </p:cNvPr>
          <p:cNvSpPr>
            <a:spLocks noGrp="1"/>
          </p:cNvSpPr>
          <p:nvPr>
            <p:ph idx="1"/>
          </p:nvPr>
        </p:nvSpPr>
        <p:spPr>
          <a:xfrm>
            <a:off x="381001" y="1786270"/>
            <a:ext cx="8515351" cy="3258295"/>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11" name="Afbeelding 10">
            <a:extLst>
              <a:ext uri="{FF2B5EF4-FFF2-40B4-BE49-F238E27FC236}">
                <a16:creationId xmlns:a16="http://schemas.microsoft.com/office/drawing/2014/main" id="{96D7E52B-4BF7-784B-B95D-1D5910B5DC95}"/>
              </a:ext>
            </a:extLst>
          </p:cNvPr>
          <p:cNvPicPr>
            <a:picLocks noChangeAspect="1"/>
          </p:cNvPicPr>
          <p:nvPr userDrawn="1"/>
        </p:nvPicPr>
        <p:blipFill>
          <a:blip r:embed="rId2"/>
          <a:stretch>
            <a:fillRect/>
          </a:stretch>
        </p:blipFill>
        <p:spPr>
          <a:xfrm flipV="1">
            <a:off x="381000" y="1133855"/>
            <a:ext cx="2298192" cy="91666"/>
          </a:xfrm>
          <a:prstGeom prst="rect">
            <a:avLst/>
          </a:prstGeom>
        </p:spPr>
      </p:pic>
      <p:sp>
        <p:nvSpPr>
          <p:cNvPr id="12" name="Tijdelijke aanduiding voor afbeelding 7">
            <a:extLst>
              <a:ext uri="{FF2B5EF4-FFF2-40B4-BE49-F238E27FC236}">
                <a16:creationId xmlns:a16="http://schemas.microsoft.com/office/drawing/2014/main" id="{65C594EF-DCA3-6841-8A1C-F2643FD211B9}"/>
              </a:ext>
            </a:extLst>
          </p:cNvPr>
          <p:cNvSpPr>
            <a:spLocks noGrp="1"/>
          </p:cNvSpPr>
          <p:nvPr>
            <p:ph type="pic" sz="quarter" idx="14" hasCustomPrompt="1"/>
          </p:nvPr>
        </p:nvSpPr>
        <p:spPr>
          <a:xfrm>
            <a:off x="9207500" y="361948"/>
            <a:ext cx="2603499" cy="5734800"/>
          </a:xfrm>
          <a:prstGeom prst="roundRect">
            <a:avLst>
              <a:gd name="adj" fmla="val 7246"/>
            </a:avLst>
          </a:prstGeom>
          <a:solidFill>
            <a:schemeClr val="bg1">
              <a:lumMod val="95000"/>
            </a:schemeClr>
          </a:solidFill>
          <a:effectLst>
            <a:softEdge rad="12700"/>
          </a:effectLst>
        </p:spPr>
        <p:txBody>
          <a:bodyPr/>
          <a:lstStyle>
            <a:lvl1pPr marL="0" indent="0" algn="ctr">
              <a:buNone/>
              <a:defRPr sz="1800"/>
            </a:lvl1pPr>
          </a:lstStyle>
          <a:p>
            <a:r>
              <a:rPr lang="nl-NL" dirty="0"/>
              <a:t>Klik op het icoon of sleep een afbeelding in dit veld</a:t>
            </a:r>
          </a:p>
        </p:txBody>
      </p:sp>
    </p:spTree>
    <p:extLst>
      <p:ext uri="{BB962C8B-B14F-4D97-AF65-F5344CB8AC3E}">
        <p14:creationId xmlns:p14="http://schemas.microsoft.com/office/powerpoint/2010/main" val="1851159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el, bullets + 1 afbeelding rechts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94C9DD-9955-4E77-9288-72A2BAE4BE7C}"/>
              </a:ext>
            </a:extLst>
          </p:cNvPr>
          <p:cNvSpPr>
            <a:spLocks noGrp="1"/>
          </p:cNvSpPr>
          <p:nvPr>
            <p:ph type="title" hasCustomPrompt="1"/>
          </p:nvPr>
        </p:nvSpPr>
        <p:spPr>
          <a:xfrm>
            <a:off x="381003" y="568326"/>
            <a:ext cx="5064126" cy="1325563"/>
          </a:xfrm>
        </p:spPr>
        <p:txBody>
          <a:bodyPr anchor="t" anchorCtr="0"/>
          <a:lstStyle/>
          <a:p>
            <a:r>
              <a:rPr lang="nl-NL" dirty="0"/>
              <a:t>TITEL</a:t>
            </a:r>
          </a:p>
        </p:txBody>
      </p:sp>
      <p:sp>
        <p:nvSpPr>
          <p:cNvPr id="5" name="Tijdelijke aanduiding voor voettekst 4">
            <a:extLst>
              <a:ext uri="{FF2B5EF4-FFF2-40B4-BE49-F238E27FC236}">
                <a16:creationId xmlns:a16="http://schemas.microsoft.com/office/drawing/2014/main" id="{DB6B53DD-6096-4363-A5B8-DB18CB55E2AB}"/>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6B3754B-0D5F-4A6F-AD2B-9264CB23A3CB}"/>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10" name="Tijdelijke aanduiding voor inhoud 2">
            <a:extLst>
              <a:ext uri="{FF2B5EF4-FFF2-40B4-BE49-F238E27FC236}">
                <a16:creationId xmlns:a16="http://schemas.microsoft.com/office/drawing/2014/main" id="{C5FB3677-5186-1342-B749-7F854C896FDF}"/>
              </a:ext>
            </a:extLst>
          </p:cNvPr>
          <p:cNvSpPr>
            <a:spLocks noGrp="1"/>
          </p:cNvSpPr>
          <p:nvPr>
            <p:ph idx="1"/>
          </p:nvPr>
        </p:nvSpPr>
        <p:spPr>
          <a:xfrm>
            <a:off x="381002" y="1786270"/>
            <a:ext cx="5064128" cy="3681842"/>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8" name="Afbeelding 7">
            <a:extLst>
              <a:ext uri="{FF2B5EF4-FFF2-40B4-BE49-F238E27FC236}">
                <a16:creationId xmlns:a16="http://schemas.microsoft.com/office/drawing/2014/main" id="{75F1386E-ACF4-5F4E-BA67-7EF4A0FD5D51}"/>
              </a:ext>
            </a:extLst>
          </p:cNvPr>
          <p:cNvPicPr>
            <a:picLocks noChangeAspect="1"/>
          </p:cNvPicPr>
          <p:nvPr userDrawn="1"/>
        </p:nvPicPr>
        <p:blipFill>
          <a:blip r:embed="rId2"/>
          <a:stretch>
            <a:fillRect/>
          </a:stretch>
        </p:blipFill>
        <p:spPr>
          <a:xfrm flipV="1">
            <a:off x="381000" y="1133855"/>
            <a:ext cx="2298192" cy="91666"/>
          </a:xfrm>
          <a:prstGeom prst="rect">
            <a:avLst/>
          </a:prstGeom>
        </p:spPr>
      </p:pic>
      <p:sp>
        <p:nvSpPr>
          <p:cNvPr id="12" name="Tijdelijke aanduiding voor afbeelding 7">
            <a:extLst>
              <a:ext uri="{FF2B5EF4-FFF2-40B4-BE49-F238E27FC236}">
                <a16:creationId xmlns:a16="http://schemas.microsoft.com/office/drawing/2014/main" id="{C2131D81-08B9-8E46-AC9A-C54A4DF6EF14}"/>
              </a:ext>
            </a:extLst>
          </p:cNvPr>
          <p:cNvSpPr>
            <a:spLocks noGrp="1"/>
          </p:cNvSpPr>
          <p:nvPr>
            <p:ph type="pic" sz="quarter" idx="14" hasCustomPrompt="1"/>
          </p:nvPr>
        </p:nvSpPr>
        <p:spPr>
          <a:xfrm>
            <a:off x="5807076" y="361948"/>
            <a:ext cx="6003923" cy="5734800"/>
          </a:xfrm>
          <a:prstGeom prst="roundRect">
            <a:avLst>
              <a:gd name="adj" fmla="val 7246"/>
            </a:avLst>
          </a:prstGeom>
          <a:solidFill>
            <a:schemeClr val="bg1">
              <a:lumMod val="95000"/>
            </a:schemeClr>
          </a:solidFill>
          <a:effectLst>
            <a:softEdge rad="12700"/>
          </a:effectLst>
        </p:spPr>
        <p:txBody>
          <a:bodyPr/>
          <a:lstStyle>
            <a:lvl1pPr marL="0" indent="0" algn="ctr">
              <a:buNone/>
              <a:defRPr sz="1800"/>
            </a:lvl1pPr>
          </a:lstStyle>
          <a:p>
            <a:r>
              <a:rPr lang="nl-NL" dirty="0"/>
              <a:t>Klik op het icoon of sleep een afbeelding in dit veld</a:t>
            </a:r>
          </a:p>
        </p:txBody>
      </p:sp>
    </p:spTree>
    <p:extLst>
      <p:ext uri="{BB962C8B-B14F-4D97-AF65-F5344CB8AC3E}">
        <p14:creationId xmlns:p14="http://schemas.microsoft.com/office/powerpoint/2010/main" val="2314943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 tekst + 4 afbeeldingen rechts">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9BBD895C-9C65-4820-B9BD-BE68148985B0}"/>
              </a:ext>
            </a:extLst>
          </p:cNvPr>
          <p:cNvSpPr/>
          <p:nvPr userDrawn="1"/>
        </p:nvSpPr>
        <p:spPr>
          <a:xfrm>
            <a:off x="5626100" y="361949"/>
            <a:ext cx="6204832" cy="2903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3794C9DD-9955-4E77-9288-72A2BAE4BE7C}"/>
              </a:ext>
            </a:extLst>
          </p:cNvPr>
          <p:cNvSpPr>
            <a:spLocks noGrp="1"/>
          </p:cNvSpPr>
          <p:nvPr>
            <p:ph type="title" hasCustomPrompt="1"/>
          </p:nvPr>
        </p:nvSpPr>
        <p:spPr>
          <a:xfrm>
            <a:off x="381003" y="568326"/>
            <a:ext cx="5064126" cy="1325563"/>
          </a:xfrm>
        </p:spPr>
        <p:txBody>
          <a:bodyPr anchor="t" anchorCtr="0"/>
          <a:lstStyle/>
          <a:p>
            <a:r>
              <a:rPr lang="nl-NL" dirty="0"/>
              <a:t>TITEL</a:t>
            </a:r>
          </a:p>
        </p:txBody>
      </p:sp>
      <p:sp>
        <p:nvSpPr>
          <p:cNvPr id="5" name="Tijdelijke aanduiding voor voettekst 4">
            <a:extLst>
              <a:ext uri="{FF2B5EF4-FFF2-40B4-BE49-F238E27FC236}">
                <a16:creationId xmlns:a16="http://schemas.microsoft.com/office/drawing/2014/main" id="{DB6B53DD-6096-4363-A5B8-DB18CB55E2AB}"/>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6B3754B-0D5F-4A6F-AD2B-9264CB23A3CB}"/>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14" name="Tijdelijke aanduiding voor inhoud 2">
            <a:extLst>
              <a:ext uri="{FF2B5EF4-FFF2-40B4-BE49-F238E27FC236}">
                <a16:creationId xmlns:a16="http://schemas.microsoft.com/office/drawing/2014/main" id="{C582EFBD-02FE-AD42-9871-A046561705CB}"/>
              </a:ext>
            </a:extLst>
          </p:cNvPr>
          <p:cNvSpPr>
            <a:spLocks noGrp="1"/>
          </p:cNvSpPr>
          <p:nvPr>
            <p:ph idx="1"/>
          </p:nvPr>
        </p:nvSpPr>
        <p:spPr>
          <a:xfrm>
            <a:off x="381002" y="1786270"/>
            <a:ext cx="5064128" cy="3681842"/>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13" name="Afbeelding 12">
            <a:extLst>
              <a:ext uri="{FF2B5EF4-FFF2-40B4-BE49-F238E27FC236}">
                <a16:creationId xmlns:a16="http://schemas.microsoft.com/office/drawing/2014/main" id="{6F3A42C7-E86E-054D-A9C8-788862092226}"/>
              </a:ext>
            </a:extLst>
          </p:cNvPr>
          <p:cNvPicPr>
            <a:picLocks noChangeAspect="1"/>
          </p:cNvPicPr>
          <p:nvPr userDrawn="1"/>
        </p:nvPicPr>
        <p:blipFill>
          <a:blip r:embed="rId2"/>
          <a:stretch>
            <a:fillRect/>
          </a:stretch>
        </p:blipFill>
        <p:spPr>
          <a:xfrm flipV="1">
            <a:off x="381000" y="1133855"/>
            <a:ext cx="2298192" cy="91666"/>
          </a:xfrm>
          <a:prstGeom prst="rect">
            <a:avLst/>
          </a:prstGeom>
        </p:spPr>
      </p:pic>
      <p:sp>
        <p:nvSpPr>
          <p:cNvPr id="17" name="Tijdelijke aanduiding voor afbeelding 7">
            <a:extLst>
              <a:ext uri="{FF2B5EF4-FFF2-40B4-BE49-F238E27FC236}">
                <a16:creationId xmlns:a16="http://schemas.microsoft.com/office/drawing/2014/main" id="{93EBAC4E-A02C-2B41-8849-A94C3888B7BB}"/>
              </a:ext>
            </a:extLst>
          </p:cNvPr>
          <p:cNvSpPr>
            <a:spLocks noGrp="1"/>
          </p:cNvSpPr>
          <p:nvPr>
            <p:ph type="pic" sz="quarter" idx="13" hasCustomPrompt="1"/>
          </p:nvPr>
        </p:nvSpPr>
        <p:spPr>
          <a:xfrm>
            <a:off x="5844311" y="361948"/>
            <a:ext cx="2944089" cy="2827549"/>
          </a:xfrm>
          <a:prstGeom prst="roundRect">
            <a:avLst>
              <a:gd name="adj" fmla="val 7246"/>
            </a:avLst>
          </a:prstGeom>
          <a:solidFill>
            <a:schemeClr val="bg1">
              <a:lumMod val="95000"/>
            </a:schemeClr>
          </a:solidFill>
          <a:effectLst>
            <a:softEdge rad="12700"/>
          </a:effectLst>
        </p:spPr>
        <p:txBody>
          <a:bodyPr/>
          <a:lstStyle>
            <a:lvl1pPr marL="0" indent="0" algn="ctr">
              <a:buNone/>
              <a:defRPr sz="1800"/>
            </a:lvl1pPr>
          </a:lstStyle>
          <a:p>
            <a:r>
              <a:rPr lang="nl-NL" dirty="0"/>
              <a:t>Klik op het icoon of sleep een afbeelding in dit veld</a:t>
            </a:r>
          </a:p>
        </p:txBody>
      </p:sp>
      <p:sp>
        <p:nvSpPr>
          <p:cNvPr id="19" name="Tijdelijke aanduiding voor afbeelding 7">
            <a:extLst>
              <a:ext uri="{FF2B5EF4-FFF2-40B4-BE49-F238E27FC236}">
                <a16:creationId xmlns:a16="http://schemas.microsoft.com/office/drawing/2014/main" id="{046E3ABB-4306-8549-8F23-6551B1BCD1F4}"/>
              </a:ext>
            </a:extLst>
          </p:cNvPr>
          <p:cNvSpPr>
            <a:spLocks noGrp="1"/>
          </p:cNvSpPr>
          <p:nvPr>
            <p:ph type="pic" sz="quarter" idx="19" hasCustomPrompt="1"/>
          </p:nvPr>
        </p:nvSpPr>
        <p:spPr>
          <a:xfrm>
            <a:off x="8885967" y="361948"/>
            <a:ext cx="2944089" cy="2827549"/>
          </a:xfrm>
          <a:prstGeom prst="roundRect">
            <a:avLst>
              <a:gd name="adj" fmla="val 7246"/>
            </a:avLst>
          </a:prstGeom>
          <a:solidFill>
            <a:schemeClr val="bg1">
              <a:lumMod val="95000"/>
            </a:schemeClr>
          </a:solidFill>
          <a:effectLst>
            <a:softEdge rad="12700"/>
          </a:effectLst>
        </p:spPr>
        <p:txBody>
          <a:bodyPr/>
          <a:lstStyle>
            <a:lvl1pPr marL="0" indent="0" algn="ctr">
              <a:buNone/>
              <a:defRPr sz="1800"/>
            </a:lvl1pPr>
          </a:lstStyle>
          <a:p>
            <a:r>
              <a:rPr lang="nl-NL" dirty="0"/>
              <a:t>Klik op het icoon of sleep een afbeelding in dit veld</a:t>
            </a:r>
          </a:p>
        </p:txBody>
      </p:sp>
      <p:sp>
        <p:nvSpPr>
          <p:cNvPr id="20" name="Tijdelijke aanduiding voor afbeelding 7">
            <a:extLst>
              <a:ext uri="{FF2B5EF4-FFF2-40B4-BE49-F238E27FC236}">
                <a16:creationId xmlns:a16="http://schemas.microsoft.com/office/drawing/2014/main" id="{F9B422F0-EE3D-A049-9AE6-8A9EE55DC636}"/>
              </a:ext>
            </a:extLst>
          </p:cNvPr>
          <p:cNvSpPr>
            <a:spLocks noGrp="1"/>
          </p:cNvSpPr>
          <p:nvPr>
            <p:ph type="pic" sz="quarter" idx="20" hasCustomPrompt="1"/>
          </p:nvPr>
        </p:nvSpPr>
        <p:spPr>
          <a:xfrm>
            <a:off x="5844311" y="3310128"/>
            <a:ext cx="2944089" cy="2827549"/>
          </a:xfrm>
          <a:prstGeom prst="roundRect">
            <a:avLst>
              <a:gd name="adj" fmla="val 7246"/>
            </a:avLst>
          </a:prstGeom>
          <a:solidFill>
            <a:schemeClr val="bg1">
              <a:lumMod val="95000"/>
            </a:schemeClr>
          </a:solidFill>
          <a:effectLst>
            <a:softEdge rad="12700"/>
          </a:effectLst>
        </p:spPr>
        <p:txBody>
          <a:bodyPr/>
          <a:lstStyle>
            <a:lvl1pPr marL="0" indent="0" algn="ctr">
              <a:buNone/>
              <a:defRPr sz="1800"/>
            </a:lvl1pPr>
          </a:lstStyle>
          <a:p>
            <a:r>
              <a:rPr lang="nl-NL" dirty="0"/>
              <a:t>Klik op het icoon of sleep een afbeelding in dit veld</a:t>
            </a:r>
          </a:p>
        </p:txBody>
      </p:sp>
      <p:sp>
        <p:nvSpPr>
          <p:cNvPr id="21" name="Tijdelijke aanduiding voor afbeelding 7">
            <a:extLst>
              <a:ext uri="{FF2B5EF4-FFF2-40B4-BE49-F238E27FC236}">
                <a16:creationId xmlns:a16="http://schemas.microsoft.com/office/drawing/2014/main" id="{D41E95DE-07B1-614C-83F5-78392BC678B6}"/>
              </a:ext>
            </a:extLst>
          </p:cNvPr>
          <p:cNvSpPr>
            <a:spLocks noGrp="1"/>
          </p:cNvSpPr>
          <p:nvPr>
            <p:ph type="pic" sz="quarter" idx="21" hasCustomPrompt="1"/>
          </p:nvPr>
        </p:nvSpPr>
        <p:spPr>
          <a:xfrm>
            <a:off x="8885967" y="3310128"/>
            <a:ext cx="2944089" cy="2827549"/>
          </a:xfrm>
          <a:prstGeom prst="roundRect">
            <a:avLst>
              <a:gd name="adj" fmla="val 7246"/>
            </a:avLst>
          </a:prstGeom>
          <a:solidFill>
            <a:schemeClr val="bg1">
              <a:lumMod val="95000"/>
            </a:schemeClr>
          </a:solidFill>
          <a:effectLst>
            <a:softEdge rad="12700"/>
          </a:effectLst>
        </p:spPr>
        <p:txBody>
          <a:bodyPr/>
          <a:lstStyle>
            <a:lvl1pPr marL="0" indent="0" algn="ctr">
              <a:buNone/>
              <a:defRPr sz="1800"/>
            </a:lvl1pPr>
          </a:lstStyle>
          <a:p>
            <a:r>
              <a:rPr lang="nl-NL" dirty="0"/>
              <a:t>Klik op het icoon of sleep een afbeelding in dit veld</a:t>
            </a:r>
          </a:p>
        </p:txBody>
      </p:sp>
    </p:spTree>
    <p:extLst>
      <p:ext uri="{BB962C8B-B14F-4D97-AF65-F5344CB8AC3E}">
        <p14:creationId xmlns:p14="http://schemas.microsoft.com/office/powerpoint/2010/main" val="1564726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el, bullets + 1 grafiek rechts">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127EBFA1-8FF3-450F-83E0-03D71456C99F}"/>
              </a:ext>
            </a:extLst>
          </p:cNvPr>
          <p:cNvSpPr/>
          <p:nvPr userDrawn="1"/>
        </p:nvSpPr>
        <p:spPr>
          <a:xfrm>
            <a:off x="5807076" y="361949"/>
            <a:ext cx="6014361" cy="5730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jdelijke aanduiding voor grafiek 6">
            <a:extLst>
              <a:ext uri="{FF2B5EF4-FFF2-40B4-BE49-F238E27FC236}">
                <a16:creationId xmlns:a16="http://schemas.microsoft.com/office/drawing/2014/main" id="{8CC55BA5-11B2-4EDC-9CBE-43EB9B65F608}"/>
              </a:ext>
            </a:extLst>
          </p:cNvPr>
          <p:cNvSpPr>
            <a:spLocks noGrp="1"/>
          </p:cNvSpPr>
          <p:nvPr>
            <p:ph type="chart" sz="quarter" idx="15" hasCustomPrompt="1"/>
          </p:nvPr>
        </p:nvSpPr>
        <p:spPr>
          <a:xfrm>
            <a:off x="5807076" y="361949"/>
            <a:ext cx="6003925" cy="5730875"/>
          </a:xfrm>
          <a:solidFill>
            <a:schemeClr val="bg1">
              <a:lumMod val="95000"/>
            </a:schemeClr>
          </a:solidFill>
        </p:spPr>
        <p:txBody>
          <a:bodyPr/>
          <a:lstStyle>
            <a:lvl1pPr marL="0" indent="0" algn="ctr">
              <a:buNone/>
              <a:defRPr lang="nl-NL" sz="1800" kern="1200">
                <a:solidFill>
                  <a:schemeClr val="tx1"/>
                </a:solidFill>
                <a:latin typeface="+mn-lt"/>
                <a:ea typeface="+mn-ea"/>
                <a:cs typeface="+mn-cs"/>
              </a:defRPr>
            </a:lvl1pPr>
          </a:lstStyle>
          <a:p>
            <a:r>
              <a:rPr lang="nl-NL" dirty="0"/>
              <a:t>Klik op het icoon om een grafiek in te voegen</a:t>
            </a:r>
          </a:p>
        </p:txBody>
      </p:sp>
      <p:sp>
        <p:nvSpPr>
          <p:cNvPr id="2" name="Titel 1">
            <a:extLst>
              <a:ext uri="{FF2B5EF4-FFF2-40B4-BE49-F238E27FC236}">
                <a16:creationId xmlns:a16="http://schemas.microsoft.com/office/drawing/2014/main" id="{3794C9DD-9955-4E77-9288-72A2BAE4BE7C}"/>
              </a:ext>
            </a:extLst>
          </p:cNvPr>
          <p:cNvSpPr>
            <a:spLocks noGrp="1"/>
          </p:cNvSpPr>
          <p:nvPr>
            <p:ph type="title" hasCustomPrompt="1"/>
          </p:nvPr>
        </p:nvSpPr>
        <p:spPr>
          <a:xfrm>
            <a:off x="381003" y="568326"/>
            <a:ext cx="5064126" cy="1325563"/>
          </a:xfrm>
        </p:spPr>
        <p:txBody>
          <a:bodyPr anchor="t" anchorCtr="0"/>
          <a:lstStyle/>
          <a:p>
            <a:r>
              <a:rPr lang="nl-NL" dirty="0"/>
              <a:t>TITEL</a:t>
            </a:r>
          </a:p>
        </p:txBody>
      </p:sp>
      <p:sp>
        <p:nvSpPr>
          <p:cNvPr id="5" name="Tijdelijke aanduiding voor voettekst 4">
            <a:extLst>
              <a:ext uri="{FF2B5EF4-FFF2-40B4-BE49-F238E27FC236}">
                <a16:creationId xmlns:a16="http://schemas.microsoft.com/office/drawing/2014/main" id="{DB6B53DD-6096-4363-A5B8-DB18CB55E2AB}"/>
              </a:ext>
            </a:extLst>
          </p:cNvPr>
          <p:cNvSpPr>
            <a:spLocks noGrp="1"/>
          </p:cNvSpPr>
          <p:nvPr>
            <p:ph type="ftr" sz="quarter" idx="11"/>
          </p:nvPr>
        </p:nvSpPr>
        <p:spPr/>
        <p:txBody>
          <a:bodyPr/>
          <a:lstStyle/>
          <a:p>
            <a:r>
              <a:rPr lang="nl-NL"/>
              <a:t>[Presentatietitel]</a:t>
            </a:r>
            <a:endParaRPr lang="nl-NL" dirty="0"/>
          </a:p>
        </p:txBody>
      </p:sp>
      <p:sp>
        <p:nvSpPr>
          <p:cNvPr id="6" name="Tijdelijke aanduiding voor dianummer 5">
            <a:extLst>
              <a:ext uri="{FF2B5EF4-FFF2-40B4-BE49-F238E27FC236}">
                <a16:creationId xmlns:a16="http://schemas.microsoft.com/office/drawing/2014/main" id="{56B3754B-0D5F-4A6F-AD2B-9264CB23A3CB}"/>
              </a:ext>
            </a:extLst>
          </p:cNvPr>
          <p:cNvSpPr>
            <a:spLocks noGrp="1"/>
          </p:cNvSpPr>
          <p:nvPr>
            <p:ph type="sldNum" sz="quarter" idx="12"/>
          </p:nvPr>
        </p:nvSpPr>
        <p:spPr/>
        <p:txBody>
          <a:bodyPr/>
          <a:lstStyle/>
          <a:p>
            <a:fld id="{9624B292-CCE8-43EE-A36A-8B319FB8CCEF}" type="slidenum">
              <a:rPr lang="nl-NL" smtClean="0"/>
              <a:t>‹nr.›</a:t>
            </a:fld>
            <a:endParaRPr lang="nl-NL" dirty="0"/>
          </a:p>
        </p:txBody>
      </p:sp>
      <p:sp>
        <p:nvSpPr>
          <p:cNvPr id="11" name="Tijdelijke aanduiding voor tekst 10">
            <a:extLst>
              <a:ext uri="{FF2B5EF4-FFF2-40B4-BE49-F238E27FC236}">
                <a16:creationId xmlns:a16="http://schemas.microsoft.com/office/drawing/2014/main" id="{393F1EB8-AE0D-4654-BB3F-686E66494D06}"/>
              </a:ext>
            </a:extLst>
          </p:cNvPr>
          <p:cNvSpPr>
            <a:spLocks noGrp="1"/>
          </p:cNvSpPr>
          <p:nvPr>
            <p:ph type="body" sz="quarter" idx="14"/>
          </p:nvPr>
        </p:nvSpPr>
        <p:spPr>
          <a:xfrm>
            <a:off x="381600" y="2311399"/>
            <a:ext cx="5064125" cy="3781425"/>
          </a:xfrm>
        </p:spPr>
        <p:txBody>
          <a:bodyPr/>
          <a:lstStyle>
            <a:lvl1pPr>
              <a:defRPr sz="2400"/>
            </a:lvl1pPr>
            <a:lvl2pPr>
              <a:defRPr sz="2000"/>
            </a:lvl2pPr>
            <a:lvl3pPr>
              <a:defRPr sz="1800"/>
            </a:lvl3pPr>
            <a:lvl4pPr>
              <a:defRPr sz="1600"/>
            </a:lvl4pPr>
            <a:lvl5pPr>
              <a:defRPr sz="1600"/>
            </a:lvl5pPr>
          </a:lstStyle>
          <a:p>
            <a:pPr lvl="0"/>
            <a:r>
              <a:rPr lang="nl-NL" dirty="0"/>
              <a:t>Tekststijl van het model bewerken
Tweede niveau
Derde niveau
Vierde niveau
Vijfde niveau</a:t>
            </a:r>
          </a:p>
        </p:txBody>
      </p:sp>
      <p:pic>
        <p:nvPicPr>
          <p:cNvPr id="9" name="Afbeelding 8">
            <a:extLst>
              <a:ext uri="{FF2B5EF4-FFF2-40B4-BE49-F238E27FC236}">
                <a16:creationId xmlns:a16="http://schemas.microsoft.com/office/drawing/2014/main" id="{C0307FCA-7C9A-8544-9EF1-EEA90EC3ECAB}"/>
              </a:ext>
            </a:extLst>
          </p:cNvPr>
          <p:cNvPicPr>
            <a:picLocks noChangeAspect="1"/>
          </p:cNvPicPr>
          <p:nvPr userDrawn="1"/>
        </p:nvPicPr>
        <p:blipFill>
          <a:blip r:embed="rId2"/>
          <a:stretch>
            <a:fillRect/>
          </a:stretch>
        </p:blipFill>
        <p:spPr>
          <a:xfrm flipV="1">
            <a:off x="381000" y="1133855"/>
            <a:ext cx="2298192" cy="91666"/>
          </a:xfrm>
          <a:prstGeom prst="rect">
            <a:avLst/>
          </a:prstGeom>
        </p:spPr>
      </p:pic>
    </p:spTree>
    <p:extLst>
      <p:ext uri="{BB962C8B-B14F-4D97-AF65-F5344CB8AC3E}">
        <p14:creationId xmlns:p14="http://schemas.microsoft.com/office/powerpoint/2010/main" val="1437672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fsluiting">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36F602BD-8E81-7B42-8B14-40BEEB261717}"/>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11" name="Titel 1">
            <a:extLst>
              <a:ext uri="{FF2B5EF4-FFF2-40B4-BE49-F238E27FC236}">
                <a16:creationId xmlns:a16="http://schemas.microsoft.com/office/drawing/2014/main" id="{B4B5D990-F2D0-0443-95AC-177B40F702F6}"/>
              </a:ext>
            </a:extLst>
          </p:cNvPr>
          <p:cNvSpPr txBox="1">
            <a:spLocks/>
          </p:cNvSpPr>
          <p:nvPr userDrawn="1"/>
        </p:nvSpPr>
        <p:spPr>
          <a:xfrm>
            <a:off x="114300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solidFill>
                  <a:schemeClr val="accent2"/>
                </a:solidFill>
                <a:latin typeface="Calibri" panose="020F0502020204030204" pitchFamily="34" charset="0"/>
                <a:cs typeface="Calibri" panose="020F0502020204030204" pitchFamily="34" charset="0"/>
              </a:rPr>
              <a:t>BEDANKT VOOR</a:t>
            </a:r>
            <a:br>
              <a:rPr lang="nl-NL" dirty="0">
                <a:latin typeface="Calibri" panose="020F0502020204030204" pitchFamily="34" charset="0"/>
                <a:cs typeface="Calibri" panose="020F0502020204030204" pitchFamily="34" charset="0"/>
              </a:rPr>
            </a:br>
            <a:r>
              <a:rPr lang="nl-NL" dirty="0">
                <a:solidFill>
                  <a:schemeClr val="bg1"/>
                </a:solidFill>
                <a:latin typeface="Calibri" panose="020F0502020204030204" pitchFamily="34" charset="0"/>
                <a:cs typeface="Calibri" panose="020F0502020204030204" pitchFamily="34" charset="0"/>
              </a:rPr>
              <a:t>JE AANDACHT</a:t>
            </a:r>
          </a:p>
        </p:txBody>
      </p:sp>
      <p:pic>
        <p:nvPicPr>
          <p:cNvPr id="6" name="Afbeelding 5">
            <a:extLst>
              <a:ext uri="{FF2B5EF4-FFF2-40B4-BE49-F238E27FC236}">
                <a16:creationId xmlns:a16="http://schemas.microsoft.com/office/drawing/2014/main" id="{F06ABFEC-D7DD-F040-9595-B3D4D73F804B}"/>
              </a:ext>
            </a:extLst>
          </p:cNvPr>
          <p:cNvPicPr>
            <a:picLocks noChangeAspect="1"/>
          </p:cNvPicPr>
          <p:nvPr userDrawn="1"/>
        </p:nvPicPr>
        <p:blipFill>
          <a:blip r:embed="rId3"/>
          <a:stretch>
            <a:fillRect/>
          </a:stretch>
        </p:blipFill>
        <p:spPr>
          <a:xfrm>
            <a:off x="6243917" y="3317969"/>
            <a:ext cx="1011149" cy="1011149"/>
          </a:xfrm>
          <a:prstGeom prst="rect">
            <a:avLst/>
          </a:prstGeom>
        </p:spPr>
      </p:pic>
      <p:pic>
        <p:nvPicPr>
          <p:cNvPr id="5" name="Afbeelding 4" descr="Afbeelding met bijl&#10;&#10;Automatisch gegenereerde beschrijving">
            <a:extLst>
              <a:ext uri="{FF2B5EF4-FFF2-40B4-BE49-F238E27FC236}">
                <a16:creationId xmlns:a16="http://schemas.microsoft.com/office/drawing/2014/main" id="{72FB2B01-E982-3E47-8ED3-999ECBB1A0B4}"/>
              </a:ext>
            </a:extLst>
          </p:cNvPr>
          <p:cNvPicPr>
            <a:picLocks noChangeAspect="1"/>
          </p:cNvPicPr>
          <p:nvPr userDrawn="1"/>
        </p:nvPicPr>
        <p:blipFill>
          <a:blip r:embed="rId4"/>
          <a:stretch>
            <a:fillRect/>
          </a:stretch>
        </p:blipFill>
        <p:spPr>
          <a:xfrm>
            <a:off x="340360" y="233680"/>
            <a:ext cx="544830" cy="544830"/>
          </a:xfrm>
          <a:prstGeom prst="rect">
            <a:avLst/>
          </a:prstGeom>
        </p:spPr>
      </p:pic>
      <p:pic>
        <p:nvPicPr>
          <p:cNvPr id="8" name="Afbeelding 7" descr="Afbeelding met tekening&#10;&#10;Automatisch gegenereerde beschrijving">
            <a:extLst>
              <a:ext uri="{FF2B5EF4-FFF2-40B4-BE49-F238E27FC236}">
                <a16:creationId xmlns:a16="http://schemas.microsoft.com/office/drawing/2014/main" id="{89FC828D-CCDC-FD49-B176-4535B6AE5036}"/>
              </a:ext>
            </a:extLst>
          </p:cNvPr>
          <p:cNvPicPr>
            <a:picLocks noChangeAspect="1"/>
          </p:cNvPicPr>
          <p:nvPr userDrawn="1"/>
        </p:nvPicPr>
        <p:blipFill>
          <a:blip r:embed="rId5"/>
          <a:stretch>
            <a:fillRect/>
          </a:stretch>
        </p:blipFill>
        <p:spPr>
          <a:xfrm>
            <a:off x="10060172" y="4407977"/>
            <a:ext cx="1018425" cy="1018425"/>
          </a:xfrm>
          <a:prstGeom prst="rect">
            <a:avLst/>
          </a:prstGeom>
        </p:spPr>
      </p:pic>
      <p:pic>
        <p:nvPicPr>
          <p:cNvPr id="9" name="Afbeelding 8" descr="Afbeelding met bijl&#10;&#10;Automatisch gegenereerde beschrijving">
            <a:extLst>
              <a:ext uri="{FF2B5EF4-FFF2-40B4-BE49-F238E27FC236}">
                <a16:creationId xmlns:a16="http://schemas.microsoft.com/office/drawing/2014/main" id="{C77EEB12-7DA8-FC45-8AE0-046BD04FA15F}"/>
              </a:ext>
            </a:extLst>
          </p:cNvPr>
          <p:cNvPicPr>
            <a:picLocks noChangeAspect="1"/>
          </p:cNvPicPr>
          <p:nvPr userDrawn="1"/>
        </p:nvPicPr>
        <p:blipFill>
          <a:blip r:embed="rId4"/>
          <a:stretch>
            <a:fillRect/>
          </a:stretch>
        </p:blipFill>
        <p:spPr>
          <a:xfrm>
            <a:off x="10818053" y="3932003"/>
            <a:ext cx="397115" cy="397115"/>
          </a:xfrm>
          <a:prstGeom prst="rect">
            <a:avLst/>
          </a:prstGeom>
        </p:spPr>
      </p:pic>
      <p:pic>
        <p:nvPicPr>
          <p:cNvPr id="10" name="Afbeelding 9">
            <a:extLst>
              <a:ext uri="{FF2B5EF4-FFF2-40B4-BE49-F238E27FC236}">
                <a16:creationId xmlns:a16="http://schemas.microsoft.com/office/drawing/2014/main" id="{D93954A9-6C57-8E4B-A427-E6CBE01529B6}"/>
              </a:ext>
            </a:extLst>
          </p:cNvPr>
          <p:cNvPicPr>
            <a:picLocks noChangeAspect="1"/>
          </p:cNvPicPr>
          <p:nvPr userDrawn="1"/>
        </p:nvPicPr>
        <p:blipFill>
          <a:blip r:embed="rId6"/>
          <a:stretch>
            <a:fillRect/>
          </a:stretch>
        </p:blipFill>
        <p:spPr>
          <a:xfrm>
            <a:off x="10332587" y="5072956"/>
            <a:ext cx="1778000" cy="1778000"/>
          </a:xfrm>
          <a:prstGeom prst="rect">
            <a:avLst/>
          </a:prstGeom>
        </p:spPr>
      </p:pic>
      <p:pic>
        <p:nvPicPr>
          <p:cNvPr id="12" name="Afbeelding 11" descr="Afbeelding met bijl&#10;&#10;Automatisch gegenereerde beschrijving">
            <a:extLst>
              <a:ext uri="{FF2B5EF4-FFF2-40B4-BE49-F238E27FC236}">
                <a16:creationId xmlns:a16="http://schemas.microsoft.com/office/drawing/2014/main" id="{BF0F8696-2AFB-1B4E-9498-97B8F061621E}"/>
              </a:ext>
            </a:extLst>
          </p:cNvPr>
          <p:cNvPicPr>
            <a:picLocks noChangeAspect="1"/>
          </p:cNvPicPr>
          <p:nvPr userDrawn="1"/>
        </p:nvPicPr>
        <p:blipFill>
          <a:blip r:embed="rId4"/>
          <a:stretch>
            <a:fillRect/>
          </a:stretch>
        </p:blipFill>
        <p:spPr>
          <a:xfrm>
            <a:off x="11064261" y="4388773"/>
            <a:ext cx="703387" cy="703387"/>
          </a:xfrm>
          <a:prstGeom prst="rect">
            <a:avLst/>
          </a:prstGeom>
        </p:spPr>
      </p:pic>
    </p:spTree>
    <p:extLst>
      <p:ext uri="{BB962C8B-B14F-4D97-AF65-F5344CB8AC3E}">
        <p14:creationId xmlns:p14="http://schemas.microsoft.com/office/powerpoint/2010/main" val="6493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Afsluiting">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060A60C8-39E3-8C42-8F10-FBC791124CF5}"/>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11" name="Titel 1">
            <a:extLst>
              <a:ext uri="{FF2B5EF4-FFF2-40B4-BE49-F238E27FC236}">
                <a16:creationId xmlns:a16="http://schemas.microsoft.com/office/drawing/2014/main" id="{B4B5D990-F2D0-0443-95AC-177B40F702F6}"/>
              </a:ext>
            </a:extLst>
          </p:cNvPr>
          <p:cNvSpPr txBox="1">
            <a:spLocks/>
          </p:cNvSpPr>
          <p:nvPr userDrawn="1"/>
        </p:nvSpPr>
        <p:spPr>
          <a:xfrm>
            <a:off x="114300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solidFill>
                  <a:srgbClr val="FFD220"/>
                </a:solidFill>
                <a:latin typeface="Calibri" panose="020F0502020204030204" pitchFamily="34" charset="0"/>
                <a:cs typeface="Calibri" panose="020F0502020204030204" pitchFamily="34" charset="0"/>
              </a:rPr>
              <a:t>BEDANKT VOOR</a:t>
            </a:r>
            <a:br>
              <a:rPr lang="nl-NL" dirty="0">
                <a:latin typeface="Calibri" panose="020F0502020204030204" pitchFamily="34" charset="0"/>
                <a:cs typeface="Calibri" panose="020F0502020204030204" pitchFamily="34" charset="0"/>
              </a:rPr>
            </a:br>
            <a:r>
              <a:rPr lang="nl-NL" dirty="0">
                <a:solidFill>
                  <a:schemeClr val="bg1"/>
                </a:solidFill>
                <a:latin typeface="Calibri" panose="020F0502020204030204" pitchFamily="34" charset="0"/>
                <a:cs typeface="Calibri" panose="020F0502020204030204" pitchFamily="34" charset="0"/>
              </a:rPr>
              <a:t>JE AANDACHT</a:t>
            </a:r>
          </a:p>
        </p:txBody>
      </p:sp>
      <p:pic>
        <p:nvPicPr>
          <p:cNvPr id="7" name="Afbeelding 6">
            <a:extLst>
              <a:ext uri="{FF2B5EF4-FFF2-40B4-BE49-F238E27FC236}">
                <a16:creationId xmlns:a16="http://schemas.microsoft.com/office/drawing/2014/main" id="{376E2ABC-4A41-E649-B3C9-0F57455A6A1C}"/>
              </a:ext>
            </a:extLst>
          </p:cNvPr>
          <p:cNvPicPr>
            <a:picLocks noChangeAspect="1"/>
          </p:cNvPicPr>
          <p:nvPr userDrawn="1"/>
        </p:nvPicPr>
        <p:blipFill>
          <a:blip r:embed="rId3"/>
          <a:stretch>
            <a:fillRect/>
          </a:stretch>
        </p:blipFill>
        <p:spPr>
          <a:xfrm>
            <a:off x="6243917" y="3317969"/>
            <a:ext cx="1011149" cy="1011149"/>
          </a:xfrm>
          <a:prstGeom prst="rect">
            <a:avLst/>
          </a:prstGeom>
        </p:spPr>
      </p:pic>
      <p:pic>
        <p:nvPicPr>
          <p:cNvPr id="5" name="Afbeelding 4" descr="Afbeelding met bijl&#10;&#10;Automatisch gegenereerde beschrijving">
            <a:extLst>
              <a:ext uri="{FF2B5EF4-FFF2-40B4-BE49-F238E27FC236}">
                <a16:creationId xmlns:a16="http://schemas.microsoft.com/office/drawing/2014/main" id="{20332EA8-94C3-BB4A-8BD3-08173A1E5DC0}"/>
              </a:ext>
            </a:extLst>
          </p:cNvPr>
          <p:cNvPicPr>
            <a:picLocks noChangeAspect="1"/>
          </p:cNvPicPr>
          <p:nvPr userDrawn="1"/>
        </p:nvPicPr>
        <p:blipFill>
          <a:blip r:embed="rId4"/>
          <a:stretch>
            <a:fillRect/>
          </a:stretch>
        </p:blipFill>
        <p:spPr>
          <a:xfrm>
            <a:off x="340360" y="233680"/>
            <a:ext cx="544830" cy="544830"/>
          </a:xfrm>
          <a:prstGeom prst="rect">
            <a:avLst/>
          </a:prstGeom>
        </p:spPr>
      </p:pic>
      <p:pic>
        <p:nvPicPr>
          <p:cNvPr id="6" name="Afbeelding 5" descr="Afbeelding met tekening&#10;&#10;Automatisch gegenereerde beschrijving">
            <a:extLst>
              <a:ext uri="{FF2B5EF4-FFF2-40B4-BE49-F238E27FC236}">
                <a16:creationId xmlns:a16="http://schemas.microsoft.com/office/drawing/2014/main" id="{492F5D13-00B6-B74F-B159-1114E109C6C0}"/>
              </a:ext>
            </a:extLst>
          </p:cNvPr>
          <p:cNvPicPr>
            <a:picLocks noChangeAspect="1"/>
          </p:cNvPicPr>
          <p:nvPr userDrawn="1"/>
        </p:nvPicPr>
        <p:blipFill>
          <a:blip r:embed="rId5"/>
          <a:stretch>
            <a:fillRect/>
          </a:stretch>
        </p:blipFill>
        <p:spPr>
          <a:xfrm>
            <a:off x="10060172" y="4407977"/>
            <a:ext cx="1018425" cy="1018425"/>
          </a:xfrm>
          <a:prstGeom prst="rect">
            <a:avLst/>
          </a:prstGeom>
        </p:spPr>
      </p:pic>
      <p:pic>
        <p:nvPicPr>
          <p:cNvPr id="8" name="Afbeelding 7" descr="Afbeelding met bijl&#10;&#10;Automatisch gegenereerde beschrijving">
            <a:extLst>
              <a:ext uri="{FF2B5EF4-FFF2-40B4-BE49-F238E27FC236}">
                <a16:creationId xmlns:a16="http://schemas.microsoft.com/office/drawing/2014/main" id="{BB2C2998-AEF3-D745-8582-6746B85A52B7}"/>
              </a:ext>
            </a:extLst>
          </p:cNvPr>
          <p:cNvPicPr>
            <a:picLocks noChangeAspect="1"/>
          </p:cNvPicPr>
          <p:nvPr userDrawn="1"/>
        </p:nvPicPr>
        <p:blipFill>
          <a:blip r:embed="rId4"/>
          <a:stretch>
            <a:fillRect/>
          </a:stretch>
        </p:blipFill>
        <p:spPr>
          <a:xfrm>
            <a:off x="10818053" y="3932003"/>
            <a:ext cx="397115" cy="397115"/>
          </a:xfrm>
          <a:prstGeom prst="rect">
            <a:avLst/>
          </a:prstGeom>
        </p:spPr>
      </p:pic>
      <p:pic>
        <p:nvPicPr>
          <p:cNvPr id="9" name="Afbeelding 8">
            <a:extLst>
              <a:ext uri="{FF2B5EF4-FFF2-40B4-BE49-F238E27FC236}">
                <a16:creationId xmlns:a16="http://schemas.microsoft.com/office/drawing/2014/main" id="{A3E15752-71AF-574A-8E62-C0F087997952}"/>
              </a:ext>
            </a:extLst>
          </p:cNvPr>
          <p:cNvPicPr>
            <a:picLocks noChangeAspect="1"/>
          </p:cNvPicPr>
          <p:nvPr userDrawn="1"/>
        </p:nvPicPr>
        <p:blipFill>
          <a:blip r:embed="rId6"/>
          <a:stretch>
            <a:fillRect/>
          </a:stretch>
        </p:blipFill>
        <p:spPr>
          <a:xfrm>
            <a:off x="10332587" y="5072956"/>
            <a:ext cx="1778000" cy="1778000"/>
          </a:xfrm>
          <a:prstGeom prst="rect">
            <a:avLst/>
          </a:prstGeom>
        </p:spPr>
      </p:pic>
      <p:pic>
        <p:nvPicPr>
          <p:cNvPr id="10" name="Afbeelding 9" descr="Afbeelding met bijl&#10;&#10;Automatisch gegenereerde beschrijving">
            <a:extLst>
              <a:ext uri="{FF2B5EF4-FFF2-40B4-BE49-F238E27FC236}">
                <a16:creationId xmlns:a16="http://schemas.microsoft.com/office/drawing/2014/main" id="{2E10477B-3F4A-6E43-9D13-882E2E6D55F5}"/>
              </a:ext>
            </a:extLst>
          </p:cNvPr>
          <p:cNvPicPr>
            <a:picLocks noChangeAspect="1"/>
          </p:cNvPicPr>
          <p:nvPr userDrawn="1"/>
        </p:nvPicPr>
        <p:blipFill>
          <a:blip r:embed="rId4"/>
          <a:stretch>
            <a:fillRect/>
          </a:stretch>
        </p:blipFill>
        <p:spPr>
          <a:xfrm>
            <a:off x="11064261" y="4388773"/>
            <a:ext cx="703387" cy="703387"/>
          </a:xfrm>
          <a:prstGeom prst="rect">
            <a:avLst/>
          </a:prstGeom>
        </p:spPr>
      </p:pic>
    </p:spTree>
    <p:extLst>
      <p:ext uri="{BB962C8B-B14F-4D97-AF65-F5344CB8AC3E}">
        <p14:creationId xmlns:p14="http://schemas.microsoft.com/office/powerpoint/2010/main" val="2326021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8_Titelpagina - a">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265B609D-3D69-0F42-B555-9886F9C73565}"/>
              </a:ext>
            </a:extLst>
          </p:cNvPr>
          <p:cNvPicPr>
            <a:picLocks noChangeAspect="1"/>
          </p:cNvPicPr>
          <p:nvPr userDrawn="1"/>
        </p:nvPicPr>
        <p:blipFill>
          <a:blip r:embed="rId2"/>
          <a:stretch>
            <a:fillRect/>
          </a:stretch>
        </p:blipFill>
        <p:spPr>
          <a:xfrm>
            <a:off x="591014" y="776717"/>
            <a:ext cx="1136960" cy="1136960"/>
          </a:xfrm>
          <a:prstGeom prst="rect">
            <a:avLst/>
          </a:prstGeom>
        </p:spPr>
      </p:pic>
      <p:sp>
        <p:nvSpPr>
          <p:cNvPr id="12" name="Rechthoek 11">
            <a:extLst>
              <a:ext uri="{FF2B5EF4-FFF2-40B4-BE49-F238E27FC236}">
                <a16:creationId xmlns:a16="http://schemas.microsoft.com/office/drawing/2014/main" id="{DBC6F435-3345-1647-A558-172EEA983AE6}"/>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accent6"/>
              </a:solidFill>
            </a:endParaRPr>
          </a:p>
        </p:txBody>
      </p:sp>
      <p:pic>
        <p:nvPicPr>
          <p:cNvPr id="6" name="Afbeelding 5">
            <a:extLst>
              <a:ext uri="{FF2B5EF4-FFF2-40B4-BE49-F238E27FC236}">
                <a16:creationId xmlns:a16="http://schemas.microsoft.com/office/drawing/2014/main" id="{2701134D-335D-CB41-B2C5-9CA3B9BE5B8F}"/>
              </a:ext>
            </a:extLst>
          </p:cNvPr>
          <p:cNvPicPr>
            <a:picLocks noChangeAspect="1"/>
          </p:cNvPicPr>
          <p:nvPr userDrawn="1"/>
        </p:nvPicPr>
        <p:blipFill>
          <a:blip r:embed="rId3"/>
          <a:stretch>
            <a:fillRect/>
          </a:stretch>
        </p:blipFill>
        <p:spPr>
          <a:xfrm>
            <a:off x="2891608" y="1215342"/>
            <a:ext cx="6413955" cy="4428683"/>
          </a:xfrm>
          <a:prstGeom prst="rect">
            <a:avLst/>
          </a:prstGeom>
        </p:spPr>
      </p:pic>
    </p:spTree>
    <p:extLst>
      <p:ext uri="{BB962C8B-B14F-4D97-AF65-F5344CB8AC3E}">
        <p14:creationId xmlns:p14="http://schemas.microsoft.com/office/powerpoint/2010/main" val="2137379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Afsluiting">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E9D03684-EBCD-A146-81AD-3E6195F63781}"/>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11" name="Titel 1">
            <a:extLst>
              <a:ext uri="{FF2B5EF4-FFF2-40B4-BE49-F238E27FC236}">
                <a16:creationId xmlns:a16="http://schemas.microsoft.com/office/drawing/2014/main" id="{B4B5D990-F2D0-0443-95AC-177B40F702F6}"/>
              </a:ext>
            </a:extLst>
          </p:cNvPr>
          <p:cNvSpPr txBox="1">
            <a:spLocks/>
          </p:cNvSpPr>
          <p:nvPr userDrawn="1"/>
        </p:nvSpPr>
        <p:spPr>
          <a:xfrm>
            <a:off x="114300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solidFill>
                  <a:srgbClr val="FFD220"/>
                </a:solidFill>
                <a:latin typeface="Calibri" panose="020F0502020204030204" pitchFamily="34" charset="0"/>
                <a:cs typeface="Calibri" panose="020F0502020204030204" pitchFamily="34" charset="0"/>
              </a:rPr>
              <a:t>BEDANKT VOOR</a:t>
            </a:r>
            <a:br>
              <a:rPr lang="nl-NL" dirty="0">
                <a:latin typeface="Calibri" panose="020F0502020204030204" pitchFamily="34" charset="0"/>
                <a:cs typeface="Calibri" panose="020F0502020204030204" pitchFamily="34" charset="0"/>
              </a:rPr>
            </a:br>
            <a:r>
              <a:rPr lang="nl-NL" dirty="0">
                <a:solidFill>
                  <a:schemeClr val="bg1"/>
                </a:solidFill>
                <a:latin typeface="Calibri" panose="020F0502020204030204" pitchFamily="34" charset="0"/>
                <a:cs typeface="Calibri" panose="020F0502020204030204" pitchFamily="34" charset="0"/>
              </a:rPr>
              <a:t>JE AANDACHT</a:t>
            </a:r>
          </a:p>
        </p:txBody>
      </p:sp>
      <p:pic>
        <p:nvPicPr>
          <p:cNvPr id="8" name="Afbeelding 7">
            <a:extLst>
              <a:ext uri="{FF2B5EF4-FFF2-40B4-BE49-F238E27FC236}">
                <a16:creationId xmlns:a16="http://schemas.microsoft.com/office/drawing/2014/main" id="{A13C9FC0-9F38-FE41-9877-4B2406E854E2}"/>
              </a:ext>
            </a:extLst>
          </p:cNvPr>
          <p:cNvPicPr>
            <a:picLocks noChangeAspect="1"/>
          </p:cNvPicPr>
          <p:nvPr userDrawn="1"/>
        </p:nvPicPr>
        <p:blipFill>
          <a:blip r:embed="rId3"/>
          <a:stretch>
            <a:fillRect/>
          </a:stretch>
        </p:blipFill>
        <p:spPr>
          <a:xfrm>
            <a:off x="6243917" y="3317969"/>
            <a:ext cx="1011149" cy="1011149"/>
          </a:xfrm>
          <a:prstGeom prst="rect">
            <a:avLst/>
          </a:prstGeom>
        </p:spPr>
      </p:pic>
      <p:pic>
        <p:nvPicPr>
          <p:cNvPr id="5" name="Afbeelding 4" descr="Afbeelding met bijl&#10;&#10;Automatisch gegenereerde beschrijving">
            <a:extLst>
              <a:ext uri="{FF2B5EF4-FFF2-40B4-BE49-F238E27FC236}">
                <a16:creationId xmlns:a16="http://schemas.microsoft.com/office/drawing/2014/main" id="{5A3E2B76-A8C8-434E-987F-AA9429F7519C}"/>
              </a:ext>
            </a:extLst>
          </p:cNvPr>
          <p:cNvPicPr>
            <a:picLocks noChangeAspect="1"/>
          </p:cNvPicPr>
          <p:nvPr userDrawn="1"/>
        </p:nvPicPr>
        <p:blipFill>
          <a:blip r:embed="rId4"/>
          <a:stretch>
            <a:fillRect/>
          </a:stretch>
        </p:blipFill>
        <p:spPr>
          <a:xfrm>
            <a:off x="340360" y="233680"/>
            <a:ext cx="544830" cy="544830"/>
          </a:xfrm>
          <a:prstGeom prst="rect">
            <a:avLst/>
          </a:prstGeom>
        </p:spPr>
      </p:pic>
      <p:pic>
        <p:nvPicPr>
          <p:cNvPr id="6" name="Afbeelding 5" descr="Afbeelding met tekening&#10;&#10;Automatisch gegenereerde beschrijving">
            <a:extLst>
              <a:ext uri="{FF2B5EF4-FFF2-40B4-BE49-F238E27FC236}">
                <a16:creationId xmlns:a16="http://schemas.microsoft.com/office/drawing/2014/main" id="{9BAAAA57-ADC5-9943-839A-5112EBF62902}"/>
              </a:ext>
            </a:extLst>
          </p:cNvPr>
          <p:cNvPicPr>
            <a:picLocks noChangeAspect="1"/>
          </p:cNvPicPr>
          <p:nvPr userDrawn="1"/>
        </p:nvPicPr>
        <p:blipFill>
          <a:blip r:embed="rId5"/>
          <a:stretch>
            <a:fillRect/>
          </a:stretch>
        </p:blipFill>
        <p:spPr>
          <a:xfrm>
            <a:off x="10060172" y="4407977"/>
            <a:ext cx="1018425" cy="1018425"/>
          </a:xfrm>
          <a:prstGeom prst="rect">
            <a:avLst/>
          </a:prstGeom>
        </p:spPr>
      </p:pic>
      <p:pic>
        <p:nvPicPr>
          <p:cNvPr id="7" name="Afbeelding 6" descr="Afbeelding met bijl&#10;&#10;Automatisch gegenereerde beschrijving">
            <a:extLst>
              <a:ext uri="{FF2B5EF4-FFF2-40B4-BE49-F238E27FC236}">
                <a16:creationId xmlns:a16="http://schemas.microsoft.com/office/drawing/2014/main" id="{0FB4A378-F583-C744-B90E-E8DF067B9233}"/>
              </a:ext>
            </a:extLst>
          </p:cNvPr>
          <p:cNvPicPr>
            <a:picLocks noChangeAspect="1"/>
          </p:cNvPicPr>
          <p:nvPr userDrawn="1"/>
        </p:nvPicPr>
        <p:blipFill>
          <a:blip r:embed="rId4"/>
          <a:stretch>
            <a:fillRect/>
          </a:stretch>
        </p:blipFill>
        <p:spPr>
          <a:xfrm>
            <a:off x="10818053" y="3932003"/>
            <a:ext cx="397115" cy="397115"/>
          </a:xfrm>
          <a:prstGeom prst="rect">
            <a:avLst/>
          </a:prstGeom>
        </p:spPr>
      </p:pic>
      <p:pic>
        <p:nvPicPr>
          <p:cNvPr id="9" name="Afbeelding 8">
            <a:extLst>
              <a:ext uri="{FF2B5EF4-FFF2-40B4-BE49-F238E27FC236}">
                <a16:creationId xmlns:a16="http://schemas.microsoft.com/office/drawing/2014/main" id="{B5C7D1C5-1D7F-B649-A166-A2887EE9DA3D}"/>
              </a:ext>
            </a:extLst>
          </p:cNvPr>
          <p:cNvPicPr>
            <a:picLocks noChangeAspect="1"/>
          </p:cNvPicPr>
          <p:nvPr userDrawn="1"/>
        </p:nvPicPr>
        <p:blipFill>
          <a:blip r:embed="rId6"/>
          <a:stretch>
            <a:fillRect/>
          </a:stretch>
        </p:blipFill>
        <p:spPr>
          <a:xfrm>
            <a:off x="10332587" y="5072956"/>
            <a:ext cx="1778000" cy="1778000"/>
          </a:xfrm>
          <a:prstGeom prst="rect">
            <a:avLst/>
          </a:prstGeom>
        </p:spPr>
      </p:pic>
      <p:pic>
        <p:nvPicPr>
          <p:cNvPr id="10" name="Afbeelding 9" descr="Afbeelding met bijl&#10;&#10;Automatisch gegenereerde beschrijving">
            <a:extLst>
              <a:ext uri="{FF2B5EF4-FFF2-40B4-BE49-F238E27FC236}">
                <a16:creationId xmlns:a16="http://schemas.microsoft.com/office/drawing/2014/main" id="{246ACF23-1CB3-0040-8B0A-55EF7BC878AF}"/>
              </a:ext>
            </a:extLst>
          </p:cNvPr>
          <p:cNvPicPr>
            <a:picLocks noChangeAspect="1"/>
          </p:cNvPicPr>
          <p:nvPr userDrawn="1"/>
        </p:nvPicPr>
        <p:blipFill>
          <a:blip r:embed="rId4"/>
          <a:stretch>
            <a:fillRect/>
          </a:stretch>
        </p:blipFill>
        <p:spPr>
          <a:xfrm>
            <a:off x="11064261" y="4388773"/>
            <a:ext cx="703387" cy="703387"/>
          </a:xfrm>
          <a:prstGeom prst="rect">
            <a:avLst/>
          </a:prstGeom>
        </p:spPr>
      </p:pic>
    </p:spTree>
    <p:extLst>
      <p:ext uri="{BB962C8B-B14F-4D97-AF65-F5344CB8AC3E}">
        <p14:creationId xmlns:p14="http://schemas.microsoft.com/office/powerpoint/2010/main" val="3771010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Afsluiting">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3706260B-35D5-3D4B-83ED-8301F87AD3D3}"/>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6" name="Titel 1">
            <a:extLst>
              <a:ext uri="{FF2B5EF4-FFF2-40B4-BE49-F238E27FC236}">
                <a16:creationId xmlns:a16="http://schemas.microsoft.com/office/drawing/2014/main" id="{D633DE9F-751B-3F48-884E-5751E5A9FB6C}"/>
              </a:ext>
            </a:extLst>
          </p:cNvPr>
          <p:cNvSpPr txBox="1">
            <a:spLocks/>
          </p:cNvSpPr>
          <p:nvPr userDrawn="1"/>
        </p:nvSpPr>
        <p:spPr>
          <a:xfrm>
            <a:off x="114300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solidFill>
                  <a:schemeClr val="accent2"/>
                </a:solidFill>
                <a:latin typeface="Calibri" panose="020F0502020204030204" pitchFamily="34" charset="0"/>
                <a:cs typeface="Calibri" panose="020F0502020204030204" pitchFamily="34" charset="0"/>
              </a:rPr>
              <a:t>BEDANKT VOOR</a:t>
            </a:r>
            <a:br>
              <a:rPr lang="nl-NL" dirty="0">
                <a:latin typeface="Calibri" panose="020F0502020204030204" pitchFamily="34" charset="0"/>
                <a:cs typeface="Calibri" panose="020F0502020204030204" pitchFamily="34" charset="0"/>
              </a:rPr>
            </a:br>
            <a:r>
              <a:rPr lang="nl-NL" dirty="0">
                <a:solidFill>
                  <a:schemeClr val="bg1"/>
                </a:solidFill>
                <a:latin typeface="Calibri" panose="020F0502020204030204" pitchFamily="34" charset="0"/>
                <a:cs typeface="Calibri" panose="020F0502020204030204" pitchFamily="34" charset="0"/>
              </a:rPr>
              <a:t>JE AANDACHT</a:t>
            </a:r>
          </a:p>
        </p:txBody>
      </p:sp>
      <p:pic>
        <p:nvPicPr>
          <p:cNvPr id="7" name="Afbeelding 6">
            <a:extLst>
              <a:ext uri="{FF2B5EF4-FFF2-40B4-BE49-F238E27FC236}">
                <a16:creationId xmlns:a16="http://schemas.microsoft.com/office/drawing/2014/main" id="{36AAC47F-5819-914D-8D3D-957D95E7F9B1}"/>
              </a:ext>
            </a:extLst>
          </p:cNvPr>
          <p:cNvPicPr>
            <a:picLocks noChangeAspect="1"/>
          </p:cNvPicPr>
          <p:nvPr userDrawn="1"/>
        </p:nvPicPr>
        <p:blipFill>
          <a:blip r:embed="rId3"/>
          <a:stretch>
            <a:fillRect/>
          </a:stretch>
        </p:blipFill>
        <p:spPr>
          <a:xfrm>
            <a:off x="6243917" y="3317969"/>
            <a:ext cx="1011149" cy="1011149"/>
          </a:xfrm>
          <a:prstGeom prst="rect">
            <a:avLst/>
          </a:prstGeom>
        </p:spPr>
      </p:pic>
      <p:pic>
        <p:nvPicPr>
          <p:cNvPr id="4" name="Afbeelding 3" descr="Afbeelding met bijl&#10;&#10;Automatisch gegenereerde beschrijving">
            <a:extLst>
              <a:ext uri="{FF2B5EF4-FFF2-40B4-BE49-F238E27FC236}">
                <a16:creationId xmlns:a16="http://schemas.microsoft.com/office/drawing/2014/main" id="{78C3CC23-0607-F448-8AFE-B6FA137AF267}"/>
              </a:ext>
            </a:extLst>
          </p:cNvPr>
          <p:cNvPicPr>
            <a:picLocks noChangeAspect="1"/>
          </p:cNvPicPr>
          <p:nvPr userDrawn="1"/>
        </p:nvPicPr>
        <p:blipFill>
          <a:blip r:embed="rId4"/>
          <a:stretch>
            <a:fillRect/>
          </a:stretch>
        </p:blipFill>
        <p:spPr>
          <a:xfrm>
            <a:off x="340360" y="233680"/>
            <a:ext cx="544830" cy="544830"/>
          </a:xfrm>
          <a:prstGeom prst="rect">
            <a:avLst/>
          </a:prstGeom>
        </p:spPr>
      </p:pic>
      <p:pic>
        <p:nvPicPr>
          <p:cNvPr id="16" name="Afbeelding 15" descr="Afbeelding met tekening&#10;&#10;Automatisch gegenereerde beschrijving">
            <a:extLst>
              <a:ext uri="{FF2B5EF4-FFF2-40B4-BE49-F238E27FC236}">
                <a16:creationId xmlns:a16="http://schemas.microsoft.com/office/drawing/2014/main" id="{A523E809-D8EB-DC41-995C-D72571501523}"/>
              </a:ext>
            </a:extLst>
          </p:cNvPr>
          <p:cNvPicPr>
            <a:picLocks noChangeAspect="1"/>
          </p:cNvPicPr>
          <p:nvPr userDrawn="1"/>
        </p:nvPicPr>
        <p:blipFill>
          <a:blip r:embed="rId5"/>
          <a:stretch>
            <a:fillRect/>
          </a:stretch>
        </p:blipFill>
        <p:spPr>
          <a:xfrm>
            <a:off x="10060172" y="4407977"/>
            <a:ext cx="1018425" cy="1018425"/>
          </a:xfrm>
          <a:prstGeom prst="rect">
            <a:avLst/>
          </a:prstGeom>
        </p:spPr>
      </p:pic>
      <p:pic>
        <p:nvPicPr>
          <p:cNvPr id="21" name="Afbeelding 20" descr="Afbeelding met bijl&#10;&#10;Automatisch gegenereerde beschrijving">
            <a:extLst>
              <a:ext uri="{FF2B5EF4-FFF2-40B4-BE49-F238E27FC236}">
                <a16:creationId xmlns:a16="http://schemas.microsoft.com/office/drawing/2014/main" id="{2F54B82D-5C71-894C-8B6F-D45FB92E6E75}"/>
              </a:ext>
            </a:extLst>
          </p:cNvPr>
          <p:cNvPicPr>
            <a:picLocks noChangeAspect="1"/>
          </p:cNvPicPr>
          <p:nvPr userDrawn="1"/>
        </p:nvPicPr>
        <p:blipFill>
          <a:blip r:embed="rId4"/>
          <a:stretch>
            <a:fillRect/>
          </a:stretch>
        </p:blipFill>
        <p:spPr>
          <a:xfrm>
            <a:off x="10818053" y="3932003"/>
            <a:ext cx="397115" cy="397115"/>
          </a:xfrm>
          <a:prstGeom prst="rect">
            <a:avLst/>
          </a:prstGeom>
        </p:spPr>
      </p:pic>
      <p:pic>
        <p:nvPicPr>
          <p:cNvPr id="23" name="Afbeelding 22">
            <a:extLst>
              <a:ext uri="{FF2B5EF4-FFF2-40B4-BE49-F238E27FC236}">
                <a16:creationId xmlns:a16="http://schemas.microsoft.com/office/drawing/2014/main" id="{FB82CDAA-AAB1-1941-BBBD-2AD5D5F1D977}"/>
              </a:ext>
            </a:extLst>
          </p:cNvPr>
          <p:cNvPicPr>
            <a:picLocks noChangeAspect="1"/>
          </p:cNvPicPr>
          <p:nvPr userDrawn="1"/>
        </p:nvPicPr>
        <p:blipFill>
          <a:blip r:embed="rId6"/>
          <a:stretch>
            <a:fillRect/>
          </a:stretch>
        </p:blipFill>
        <p:spPr>
          <a:xfrm>
            <a:off x="10332587" y="5072956"/>
            <a:ext cx="1778000" cy="1778000"/>
          </a:xfrm>
          <a:prstGeom prst="rect">
            <a:avLst/>
          </a:prstGeom>
        </p:spPr>
      </p:pic>
      <p:pic>
        <p:nvPicPr>
          <p:cNvPr id="24" name="Afbeelding 23" descr="Afbeelding met bijl&#10;&#10;Automatisch gegenereerde beschrijving">
            <a:extLst>
              <a:ext uri="{FF2B5EF4-FFF2-40B4-BE49-F238E27FC236}">
                <a16:creationId xmlns:a16="http://schemas.microsoft.com/office/drawing/2014/main" id="{DD12E422-A569-8A4E-BD53-B0E2E4696C6A}"/>
              </a:ext>
            </a:extLst>
          </p:cNvPr>
          <p:cNvPicPr>
            <a:picLocks noChangeAspect="1"/>
          </p:cNvPicPr>
          <p:nvPr userDrawn="1"/>
        </p:nvPicPr>
        <p:blipFill>
          <a:blip r:embed="rId4"/>
          <a:stretch>
            <a:fillRect/>
          </a:stretch>
        </p:blipFill>
        <p:spPr>
          <a:xfrm>
            <a:off x="11064261" y="4388773"/>
            <a:ext cx="703387" cy="703387"/>
          </a:xfrm>
          <a:prstGeom prst="rect">
            <a:avLst/>
          </a:prstGeom>
        </p:spPr>
      </p:pic>
    </p:spTree>
    <p:extLst>
      <p:ext uri="{BB962C8B-B14F-4D97-AF65-F5344CB8AC3E}">
        <p14:creationId xmlns:p14="http://schemas.microsoft.com/office/powerpoint/2010/main" val="1961477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Afsluiting">
    <p:spTree>
      <p:nvGrpSpPr>
        <p:cNvPr id="1" name=""/>
        <p:cNvGrpSpPr/>
        <p:nvPr/>
      </p:nvGrpSpPr>
      <p:grpSpPr>
        <a:xfrm>
          <a:off x="0" y="0"/>
          <a:ext cx="0" cy="0"/>
          <a:chOff x="0" y="0"/>
          <a:chExt cx="0" cy="0"/>
        </a:xfrm>
      </p:grpSpPr>
      <p:pic>
        <p:nvPicPr>
          <p:cNvPr id="8" name="Afbeelding 7" descr="Afbeelding met binnen, tafel, computer, kamer&#10;&#10;Automatisch gegenereerde beschrijving">
            <a:extLst>
              <a:ext uri="{FF2B5EF4-FFF2-40B4-BE49-F238E27FC236}">
                <a16:creationId xmlns:a16="http://schemas.microsoft.com/office/drawing/2014/main" id="{5C7AF190-3494-BB4E-8765-5AB720090CC5}"/>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9" name="Afgeronde rechthoek 8">
            <a:extLst>
              <a:ext uri="{FF2B5EF4-FFF2-40B4-BE49-F238E27FC236}">
                <a16:creationId xmlns:a16="http://schemas.microsoft.com/office/drawing/2014/main" id="{AE9CED93-9005-1048-8629-4C99298F6A57}"/>
              </a:ext>
            </a:extLst>
          </p:cNvPr>
          <p:cNvSpPr/>
          <p:nvPr userDrawn="1"/>
        </p:nvSpPr>
        <p:spPr>
          <a:xfrm>
            <a:off x="721894" y="4327357"/>
            <a:ext cx="4684296" cy="18245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AACF258F-A486-6644-BC29-8F21515FF41D}"/>
              </a:ext>
            </a:extLst>
          </p:cNvPr>
          <p:cNvSpPr txBox="1"/>
          <p:nvPr userDrawn="1"/>
        </p:nvSpPr>
        <p:spPr>
          <a:xfrm>
            <a:off x="882317" y="4488780"/>
            <a:ext cx="4459705"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solidFill>
                  <a:schemeClr val="tx1"/>
                </a:solidFill>
              </a:rPr>
              <a:t>Wij ontvangen dagelijks lieve kaartjes, berichtjes en tekeningen van kinderen die wij geholpen hebben; deze delen wij ook erg graag met u! Voor meer informatie, ga naar </a:t>
            </a:r>
            <a:r>
              <a:rPr lang="nl-NL" b="1" dirty="0" err="1">
                <a:solidFill>
                  <a:schemeClr val="accent2"/>
                </a:solidFill>
              </a:rPr>
              <a:t>www.kinderhulp.nl</a:t>
            </a:r>
            <a:r>
              <a:rPr lang="nl-NL" b="1" dirty="0">
                <a:solidFill>
                  <a:schemeClr val="accent2"/>
                </a:solidFill>
              </a:rPr>
              <a:t> </a:t>
            </a:r>
          </a:p>
          <a:p>
            <a:endParaRPr lang="nl-NL" dirty="0">
              <a:solidFill>
                <a:schemeClr val="tx1"/>
              </a:solidFill>
            </a:endParaRPr>
          </a:p>
        </p:txBody>
      </p:sp>
    </p:spTree>
    <p:extLst>
      <p:ext uri="{BB962C8B-B14F-4D97-AF65-F5344CB8AC3E}">
        <p14:creationId xmlns:p14="http://schemas.microsoft.com/office/powerpoint/2010/main" val="1235581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Afsluiting">
    <p:spTree>
      <p:nvGrpSpPr>
        <p:cNvPr id="1" name=""/>
        <p:cNvGrpSpPr/>
        <p:nvPr/>
      </p:nvGrpSpPr>
      <p:grpSpPr>
        <a:xfrm>
          <a:off x="0" y="0"/>
          <a:ext cx="0" cy="0"/>
          <a:chOff x="0" y="0"/>
          <a:chExt cx="0" cy="0"/>
        </a:xfrm>
      </p:grpSpPr>
      <p:pic>
        <p:nvPicPr>
          <p:cNvPr id="3" name="Afbeelding 2" descr="Afbeelding met tekening&#10;&#10;Automatisch gegenereerde beschrijving">
            <a:extLst>
              <a:ext uri="{FF2B5EF4-FFF2-40B4-BE49-F238E27FC236}">
                <a16:creationId xmlns:a16="http://schemas.microsoft.com/office/drawing/2014/main" id="{F95C39B2-8DE6-1F4D-A14C-0A855444800E}"/>
              </a:ext>
            </a:extLst>
          </p:cNvPr>
          <p:cNvPicPr>
            <a:picLocks noChangeAspect="1"/>
          </p:cNvPicPr>
          <p:nvPr userDrawn="1"/>
        </p:nvPicPr>
        <p:blipFill>
          <a:blip r:embed="rId2"/>
          <a:stretch>
            <a:fillRect/>
          </a:stretch>
        </p:blipFill>
        <p:spPr>
          <a:xfrm>
            <a:off x="0" y="7043"/>
            <a:ext cx="12192000" cy="6843913"/>
          </a:xfrm>
          <a:prstGeom prst="rect">
            <a:avLst/>
          </a:prstGeom>
        </p:spPr>
      </p:pic>
    </p:spTree>
    <p:extLst>
      <p:ext uri="{BB962C8B-B14F-4D97-AF65-F5344CB8AC3E}">
        <p14:creationId xmlns:p14="http://schemas.microsoft.com/office/powerpoint/2010/main" val="175887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383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0_Titelpagina - a">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265B609D-3D69-0F42-B555-9886F9C73565}"/>
              </a:ext>
            </a:extLst>
          </p:cNvPr>
          <p:cNvPicPr>
            <a:picLocks noChangeAspect="1"/>
          </p:cNvPicPr>
          <p:nvPr userDrawn="1"/>
        </p:nvPicPr>
        <p:blipFill>
          <a:blip r:embed="rId2"/>
          <a:stretch>
            <a:fillRect/>
          </a:stretch>
        </p:blipFill>
        <p:spPr>
          <a:xfrm>
            <a:off x="591014" y="776717"/>
            <a:ext cx="1136960" cy="1136960"/>
          </a:xfrm>
          <a:prstGeom prst="rect">
            <a:avLst/>
          </a:prstGeom>
        </p:spPr>
      </p:pic>
      <p:sp>
        <p:nvSpPr>
          <p:cNvPr id="12" name="Rechthoek 11">
            <a:extLst>
              <a:ext uri="{FF2B5EF4-FFF2-40B4-BE49-F238E27FC236}">
                <a16:creationId xmlns:a16="http://schemas.microsoft.com/office/drawing/2014/main" id="{DBC6F435-3345-1647-A558-172EEA983AE6}"/>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accent6"/>
              </a:solidFill>
            </a:endParaRPr>
          </a:p>
        </p:txBody>
      </p:sp>
      <p:pic>
        <p:nvPicPr>
          <p:cNvPr id="6" name="Afbeelding 5">
            <a:extLst>
              <a:ext uri="{FF2B5EF4-FFF2-40B4-BE49-F238E27FC236}">
                <a16:creationId xmlns:a16="http://schemas.microsoft.com/office/drawing/2014/main" id="{2701134D-335D-CB41-B2C5-9CA3B9BE5B8F}"/>
              </a:ext>
            </a:extLst>
          </p:cNvPr>
          <p:cNvPicPr>
            <a:picLocks noChangeAspect="1"/>
          </p:cNvPicPr>
          <p:nvPr userDrawn="1"/>
        </p:nvPicPr>
        <p:blipFill>
          <a:blip r:embed="rId3"/>
          <a:stretch>
            <a:fillRect/>
          </a:stretch>
        </p:blipFill>
        <p:spPr>
          <a:xfrm>
            <a:off x="2891608" y="1215342"/>
            <a:ext cx="6413955" cy="4428683"/>
          </a:xfrm>
          <a:prstGeom prst="rect">
            <a:avLst/>
          </a:prstGeom>
        </p:spPr>
      </p:pic>
    </p:spTree>
    <p:extLst>
      <p:ext uri="{BB962C8B-B14F-4D97-AF65-F5344CB8AC3E}">
        <p14:creationId xmlns:p14="http://schemas.microsoft.com/office/powerpoint/2010/main" val="280376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pagina - a">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207E27C0-2CC7-6744-9969-7AAF56DF37E0}"/>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3" name="Ondertitel 2">
            <a:extLst>
              <a:ext uri="{FF2B5EF4-FFF2-40B4-BE49-F238E27FC236}">
                <a16:creationId xmlns:a16="http://schemas.microsoft.com/office/drawing/2014/main" id="{6D23BA83-2676-4B82-9204-4E0D6E7898F2}"/>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9" name="Titel 1">
            <a:extLst>
              <a:ext uri="{FF2B5EF4-FFF2-40B4-BE49-F238E27FC236}">
                <a16:creationId xmlns:a16="http://schemas.microsoft.com/office/drawing/2014/main" id="{A47F894E-3871-294C-80EF-385B76740FE8}"/>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accent2"/>
                </a:solidFill>
                <a:latin typeface="Calibri" panose="020F0502020204030204" pitchFamily="34" charset="0"/>
                <a:cs typeface="Calibri" panose="020F0502020204030204" pitchFamily="34" charset="0"/>
              </a:rPr>
              <a:t>MAX 2 REGELS</a:t>
            </a:r>
          </a:p>
        </p:txBody>
      </p:sp>
      <p:pic>
        <p:nvPicPr>
          <p:cNvPr id="10" name="Afbeelding 9">
            <a:extLst>
              <a:ext uri="{FF2B5EF4-FFF2-40B4-BE49-F238E27FC236}">
                <a16:creationId xmlns:a16="http://schemas.microsoft.com/office/drawing/2014/main" id="{265B609D-3D69-0F42-B555-9886F9C73565}"/>
              </a:ext>
            </a:extLst>
          </p:cNvPr>
          <p:cNvPicPr>
            <a:picLocks noChangeAspect="1"/>
          </p:cNvPicPr>
          <p:nvPr userDrawn="1"/>
        </p:nvPicPr>
        <p:blipFill>
          <a:blip r:embed="rId3"/>
          <a:stretch>
            <a:fillRect/>
          </a:stretch>
        </p:blipFill>
        <p:spPr>
          <a:xfrm>
            <a:off x="621494" y="696604"/>
            <a:ext cx="1136960" cy="1136960"/>
          </a:xfrm>
          <a:prstGeom prst="rect">
            <a:avLst/>
          </a:prstGeom>
        </p:spPr>
      </p:pic>
      <p:pic>
        <p:nvPicPr>
          <p:cNvPr id="4" name="Afbeelding 3" descr="Afbeelding met tafel, licht&#10;&#10;Automatisch gegenereerde beschrijving">
            <a:extLst>
              <a:ext uri="{FF2B5EF4-FFF2-40B4-BE49-F238E27FC236}">
                <a16:creationId xmlns:a16="http://schemas.microsoft.com/office/drawing/2014/main" id="{E0AB605E-25E4-CB49-ABB4-B27684FC8EF0}"/>
              </a:ext>
            </a:extLst>
          </p:cNvPr>
          <p:cNvPicPr>
            <a:picLocks noChangeAspect="1"/>
          </p:cNvPicPr>
          <p:nvPr userDrawn="1"/>
        </p:nvPicPr>
        <p:blipFill>
          <a:blip r:embed="rId4"/>
          <a:stretch>
            <a:fillRect/>
          </a:stretch>
        </p:blipFill>
        <p:spPr>
          <a:xfrm>
            <a:off x="10246678" y="4999038"/>
            <a:ext cx="1655762" cy="1655762"/>
          </a:xfrm>
          <a:prstGeom prst="rect">
            <a:avLst/>
          </a:prstGeom>
        </p:spPr>
      </p:pic>
      <p:pic>
        <p:nvPicPr>
          <p:cNvPr id="12" name="Afbeelding 11" descr="Afbeelding met bord, licht&#10;&#10;Automatisch gegenereerde beschrijving">
            <a:extLst>
              <a:ext uri="{FF2B5EF4-FFF2-40B4-BE49-F238E27FC236}">
                <a16:creationId xmlns:a16="http://schemas.microsoft.com/office/drawing/2014/main" id="{973FC564-5D56-DF43-A2CD-EAB99F44BBAA}"/>
              </a:ext>
            </a:extLst>
          </p:cNvPr>
          <p:cNvPicPr>
            <a:picLocks noChangeAspect="1"/>
          </p:cNvPicPr>
          <p:nvPr userDrawn="1"/>
        </p:nvPicPr>
        <p:blipFill>
          <a:blip r:embed="rId5"/>
          <a:stretch>
            <a:fillRect/>
          </a:stretch>
        </p:blipFill>
        <p:spPr>
          <a:xfrm>
            <a:off x="10400824" y="4407694"/>
            <a:ext cx="587058" cy="587058"/>
          </a:xfrm>
          <a:prstGeom prst="rect">
            <a:avLst/>
          </a:prstGeom>
        </p:spPr>
      </p:pic>
      <p:pic>
        <p:nvPicPr>
          <p:cNvPr id="14" name="Afbeelding 13" descr="Afbeelding met bijl&#10;&#10;Automatisch gegenereerde beschrijving">
            <a:extLst>
              <a:ext uri="{FF2B5EF4-FFF2-40B4-BE49-F238E27FC236}">
                <a16:creationId xmlns:a16="http://schemas.microsoft.com/office/drawing/2014/main" id="{FD275860-6341-7342-BF76-76A26F6F9087}"/>
              </a:ext>
            </a:extLst>
          </p:cNvPr>
          <p:cNvPicPr>
            <a:picLocks noChangeAspect="1"/>
          </p:cNvPicPr>
          <p:nvPr userDrawn="1"/>
        </p:nvPicPr>
        <p:blipFill>
          <a:blip r:embed="rId6"/>
          <a:stretch>
            <a:fillRect/>
          </a:stretch>
        </p:blipFill>
        <p:spPr>
          <a:xfrm>
            <a:off x="11306810" y="4701223"/>
            <a:ext cx="595630" cy="595630"/>
          </a:xfrm>
          <a:prstGeom prst="rect">
            <a:avLst/>
          </a:prstGeom>
        </p:spPr>
      </p:pic>
      <p:pic>
        <p:nvPicPr>
          <p:cNvPr id="16" name="Afbeelding 15" descr="Afbeelding met bijl&#10;&#10;Automatisch gegenereerde beschrijving">
            <a:extLst>
              <a:ext uri="{FF2B5EF4-FFF2-40B4-BE49-F238E27FC236}">
                <a16:creationId xmlns:a16="http://schemas.microsoft.com/office/drawing/2014/main" id="{4038F938-F0DA-2042-B86E-B109FE5A6367}"/>
              </a:ext>
            </a:extLst>
          </p:cNvPr>
          <p:cNvPicPr>
            <a:picLocks noChangeAspect="1"/>
          </p:cNvPicPr>
          <p:nvPr userDrawn="1"/>
        </p:nvPicPr>
        <p:blipFill>
          <a:blip r:embed="rId6"/>
          <a:stretch>
            <a:fillRect/>
          </a:stretch>
        </p:blipFill>
        <p:spPr>
          <a:xfrm>
            <a:off x="11149330" y="4347587"/>
            <a:ext cx="314960" cy="314960"/>
          </a:xfrm>
          <a:prstGeom prst="rect">
            <a:avLst/>
          </a:prstGeom>
        </p:spPr>
      </p:pic>
      <p:pic>
        <p:nvPicPr>
          <p:cNvPr id="17" name="Afbeelding 16" descr="Afbeelding met tekening&#10;&#10;Automatisch gegenereerde beschrijving">
            <a:extLst>
              <a:ext uri="{FF2B5EF4-FFF2-40B4-BE49-F238E27FC236}">
                <a16:creationId xmlns:a16="http://schemas.microsoft.com/office/drawing/2014/main" id="{75EE97BC-A27C-3B45-A3B1-6E5CCFD5A4B5}"/>
              </a:ext>
            </a:extLst>
          </p:cNvPr>
          <p:cNvPicPr>
            <a:picLocks noChangeAspect="1"/>
          </p:cNvPicPr>
          <p:nvPr userDrawn="1"/>
        </p:nvPicPr>
        <p:blipFill>
          <a:blip r:embed="rId7"/>
          <a:stretch>
            <a:fillRect/>
          </a:stretch>
        </p:blipFill>
        <p:spPr>
          <a:xfrm>
            <a:off x="9650783" y="4802882"/>
            <a:ext cx="636270" cy="636270"/>
          </a:xfrm>
          <a:prstGeom prst="rect">
            <a:avLst/>
          </a:prstGeom>
        </p:spPr>
      </p:pic>
    </p:spTree>
    <p:extLst>
      <p:ext uri="{BB962C8B-B14F-4D97-AF65-F5344CB8AC3E}">
        <p14:creationId xmlns:p14="http://schemas.microsoft.com/office/powerpoint/2010/main" val="3250076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userDrawn="1">
          <p15:clr>
            <a:srgbClr val="FBAE40"/>
          </p15:clr>
        </p15:guide>
        <p15:guide id="2" pos="75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elpagina - a">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367B5D22-8F0D-FA4E-9DF2-533696660165}"/>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8" name="Ondertitel 2">
            <a:extLst>
              <a:ext uri="{FF2B5EF4-FFF2-40B4-BE49-F238E27FC236}">
                <a16:creationId xmlns:a16="http://schemas.microsoft.com/office/drawing/2014/main" id="{99114F2A-3C0B-A945-8686-DC9FB54E3D59}"/>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9" name="Titel 1">
            <a:extLst>
              <a:ext uri="{FF2B5EF4-FFF2-40B4-BE49-F238E27FC236}">
                <a16:creationId xmlns:a16="http://schemas.microsoft.com/office/drawing/2014/main" id="{8D82F39F-2F80-F14D-8C83-93CF731DF12B}"/>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solidFill>
                  <a:schemeClr val="tx1"/>
                </a:solidFill>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accent2"/>
                </a:solidFill>
                <a:latin typeface="Calibri" panose="020F0502020204030204" pitchFamily="34" charset="0"/>
                <a:cs typeface="Calibri" panose="020F0502020204030204" pitchFamily="34" charset="0"/>
              </a:rPr>
              <a:t>MAX 2 REGELS</a:t>
            </a:r>
          </a:p>
        </p:txBody>
      </p:sp>
      <p:pic>
        <p:nvPicPr>
          <p:cNvPr id="14" name="Afbeelding 13">
            <a:extLst>
              <a:ext uri="{FF2B5EF4-FFF2-40B4-BE49-F238E27FC236}">
                <a16:creationId xmlns:a16="http://schemas.microsoft.com/office/drawing/2014/main" id="{38EF1703-D583-1C49-BFB0-3AD6D49C7A7C}"/>
              </a:ext>
            </a:extLst>
          </p:cNvPr>
          <p:cNvPicPr>
            <a:picLocks noChangeAspect="1"/>
          </p:cNvPicPr>
          <p:nvPr userDrawn="1"/>
        </p:nvPicPr>
        <p:blipFill>
          <a:blip r:embed="rId3"/>
          <a:stretch>
            <a:fillRect/>
          </a:stretch>
        </p:blipFill>
        <p:spPr>
          <a:xfrm>
            <a:off x="591014" y="765566"/>
            <a:ext cx="1136960" cy="1136960"/>
          </a:xfrm>
          <a:prstGeom prst="rect">
            <a:avLst/>
          </a:prstGeom>
        </p:spPr>
      </p:pic>
      <p:pic>
        <p:nvPicPr>
          <p:cNvPr id="6" name="Afbeelding 5">
            <a:extLst>
              <a:ext uri="{FF2B5EF4-FFF2-40B4-BE49-F238E27FC236}">
                <a16:creationId xmlns:a16="http://schemas.microsoft.com/office/drawing/2014/main" id="{0F047A3B-88FE-0B48-9BE5-CF97686BD7AA}"/>
              </a:ext>
            </a:extLst>
          </p:cNvPr>
          <p:cNvPicPr>
            <a:picLocks noChangeAspect="1"/>
          </p:cNvPicPr>
          <p:nvPr userDrawn="1"/>
        </p:nvPicPr>
        <p:blipFill>
          <a:blip r:embed="rId4"/>
          <a:srcRect/>
          <a:stretch/>
        </p:blipFill>
        <p:spPr>
          <a:xfrm>
            <a:off x="10246678" y="4999038"/>
            <a:ext cx="1655762" cy="1655762"/>
          </a:xfrm>
          <a:prstGeom prst="rect">
            <a:avLst/>
          </a:prstGeom>
        </p:spPr>
      </p:pic>
      <p:pic>
        <p:nvPicPr>
          <p:cNvPr id="7" name="Afbeelding 6">
            <a:extLst>
              <a:ext uri="{FF2B5EF4-FFF2-40B4-BE49-F238E27FC236}">
                <a16:creationId xmlns:a16="http://schemas.microsoft.com/office/drawing/2014/main" id="{4ADF7C1B-31A4-6C4B-8009-F97BA015FD96}"/>
              </a:ext>
            </a:extLst>
          </p:cNvPr>
          <p:cNvPicPr>
            <a:picLocks noChangeAspect="1"/>
          </p:cNvPicPr>
          <p:nvPr userDrawn="1"/>
        </p:nvPicPr>
        <p:blipFill>
          <a:blip r:embed="rId5"/>
          <a:srcRect/>
          <a:stretch/>
        </p:blipFill>
        <p:spPr>
          <a:xfrm>
            <a:off x="10400824" y="4407694"/>
            <a:ext cx="587058" cy="587058"/>
          </a:xfrm>
          <a:prstGeom prst="rect">
            <a:avLst/>
          </a:prstGeom>
        </p:spPr>
      </p:pic>
      <p:pic>
        <p:nvPicPr>
          <p:cNvPr id="10" name="Afbeelding 9">
            <a:extLst>
              <a:ext uri="{FF2B5EF4-FFF2-40B4-BE49-F238E27FC236}">
                <a16:creationId xmlns:a16="http://schemas.microsoft.com/office/drawing/2014/main" id="{78817AE7-9043-D64E-AEF1-A88950807DF4}"/>
              </a:ext>
            </a:extLst>
          </p:cNvPr>
          <p:cNvPicPr>
            <a:picLocks noChangeAspect="1"/>
          </p:cNvPicPr>
          <p:nvPr userDrawn="1"/>
        </p:nvPicPr>
        <p:blipFill>
          <a:blip r:embed="rId6"/>
          <a:srcRect/>
          <a:stretch/>
        </p:blipFill>
        <p:spPr>
          <a:xfrm>
            <a:off x="11306810" y="4701223"/>
            <a:ext cx="595630" cy="595630"/>
          </a:xfrm>
          <a:prstGeom prst="rect">
            <a:avLst/>
          </a:prstGeom>
        </p:spPr>
      </p:pic>
      <p:pic>
        <p:nvPicPr>
          <p:cNvPr id="11" name="Afbeelding 10">
            <a:extLst>
              <a:ext uri="{FF2B5EF4-FFF2-40B4-BE49-F238E27FC236}">
                <a16:creationId xmlns:a16="http://schemas.microsoft.com/office/drawing/2014/main" id="{242E0BCF-57A9-B445-BFD9-AB77B8EBAAC0}"/>
              </a:ext>
            </a:extLst>
          </p:cNvPr>
          <p:cNvPicPr>
            <a:picLocks noChangeAspect="1"/>
          </p:cNvPicPr>
          <p:nvPr userDrawn="1"/>
        </p:nvPicPr>
        <p:blipFill>
          <a:blip r:embed="rId6"/>
          <a:srcRect/>
          <a:stretch/>
        </p:blipFill>
        <p:spPr>
          <a:xfrm>
            <a:off x="11149330" y="4347587"/>
            <a:ext cx="314960" cy="314960"/>
          </a:xfrm>
          <a:prstGeom prst="rect">
            <a:avLst/>
          </a:prstGeom>
        </p:spPr>
      </p:pic>
      <p:pic>
        <p:nvPicPr>
          <p:cNvPr id="12" name="Afbeelding 11">
            <a:extLst>
              <a:ext uri="{FF2B5EF4-FFF2-40B4-BE49-F238E27FC236}">
                <a16:creationId xmlns:a16="http://schemas.microsoft.com/office/drawing/2014/main" id="{CD8D6DC8-2F2B-EC46-88E4-59CDCBB71B07}"/>
              </a:ext>
            </a:extLst>
          </p:cNvPr>
          <p:cNvPicPr>
            <a:picLocks noChangeAspect="1"/>
          </p:cNvPicPr>
          <p:nvPr userDrawn="1"/>
        </p:nvPicPr>
        <p:blipFill>
          <a:blip r:embed="rId7"/>
          <a:srcRect/>
          <a:stretch/>
        </p:blipFill>
        <p:spPr>
          <a:xfrm>
            <a:off x="9650783" y="4802882"/>
            <a:ext cx="636270" cy="636270"/>
          </a:xfrm>
          <a:prstGeom prst="rect">
            <a:avLst/>
          </a:prstGeom>
        </p:spPr>
      </p:pic>
    </p:spTree>
    <p:extLst>
      <p:ext uri="{BB962C8B-B14F-4D97-AF65-F5344CB8AC3E}">
        <p14:creationId xmlns:p14="http://schemas.microsoft.com/office/powerpoint/2010/main" val="3053685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elpagina - a">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0C55B817-C5EA-E144-8AB6-27F24F32D3E6}"/>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10" name="Ondertitel 2">
            <a:extLst>
              <a:ext uri="{FF2B5EF4-FFF2-40B4-BE49-F238E27FC236}">
                <a16:creationId xmlns:a16="http://schemas.microsoft.com/office/drawing/2014/main" id="{C4D75AB5-EA9D-A143-928E-78DF09C8346B}"/>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12" name="Titel 1">
            <a:extLst>
              <a:ext uri="{FF2B5EF4-FFF2-40B4-BE49-F238E27FC236}">
                <a16:creationId xmlns:a16="http://schemas.microsoft.com/office/drawing/2014/main" id="{7515F573-6472-2240-901C-9B7C3B584F40}"/>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tx1"/>
                </a:solidFill>
                <a:latin typeface="Calibri" panose="020F0502020204030204" pitchFamily="34" charset="0"/>
                <a:cs typeface="Calibri" panose="020F0502020204030204" pitchFamily="34" charset="0"/>
              </a:rPr>
              <a:t>MAX 2 REGELS</a:t>
            </a:r>
          </a:p>
        </p:txBody>
      </p:sp>
      <p:pic>
        <p:nvPicPr>
          <p:cNvPr id="6" name="Afbeelding 5">
            <a:extLst>
              <a:ext uri="{FF2B5EF4-FFF2-40B4-BE49-F238E27FC236}">
                <a16:creationId xmlns:a16="http://schemas.microsoft.com/office/drawing/2014/main" id="{2B8F9BC9-0BCC-2B4C-AB6A-7B5730539E0D}"/>
              </a:ext>
            </a:extLst>
          </p:cNvPr>
          <p:cNvPicPr>
            <a:picLocks noChangeAspect="1"/>
          </p:cNvPicPr>
          <p:nvPr userDrawn="1"/>
        </p:nvPicPr>
        <p:blipFill>
          <a:blip r:embed="rId3"/>
          <a:stretch>
            <a:fillRect/>
          </a:stretch>
        </p:blipFill>
        <p:spPr>
          <a:xfrm>
            <a:off x="591014" y="765566"/>
            <a:ext cx="1136960" cy="1136960"/>
          </a:xfrm>
          <a:prstGeom prst="rect">
            <a:avLst/>
          </a:prstGeom>
        </p:spPr>
      </p:pic>
    </p:spTree>
    <p:extLst>
      <p:ext uri="{BB962C8B-B14F-4D97-AF65-F5344CB8AC3E}">
        <p14:creationId xmlns:p14="http://schemas.microsoft.com/office/powerpoint/2010/main" val="2038220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3_Titelpagina - a">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C0E96572-7058-454F-A4CF-F63B275B17B1}"/>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6" name="Ondertitel 2">
            <a:extLst>
              <a:ext uri="{FF2B5EF4-FFF2-40B4-BE49-F238E27FC236}">
                <a16:creationId xmlns:a16="http://schemas.microsoft.com/office/drawing/2014/main" id="{316D998F-DC39-0C4B-A7D3-3A7715CA7EA8}"/>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7" name="Titel 1">
            <a:extLst>
              <a:ext uri="{FF2B5EF4-FFF2-40B4-BE49-F238E27FC236}">
                <a16:creationId xmlns:a16="http://schemas.microsoft.com/office/drawing/2014/main" id="{74228D4F-3159-9848-8CFC-7E7B8E1962FF}"/>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tx1"/>
                </a:solidFill>
                <a:latin typeface="Calibri" panose="020F0502020204030204" pitchFamily="34" charset="0"/>
                <a:cs typeface="Calibri" panose="020F0502020204030204" pitchFamily="34" charset="0"/>
              </a:rPr>
              <a:t>MAX 2 REGELS</a:t>
            </a:r>
          </a:p>
        </p:txBody>
      </p:sp>
      <p:pic>
        <p:nvPicPr>
          <p:cNvPr id="8" name="Afbeelding 7">
            <a:extLst>
              <a:ext uri="{FF2B5EF4-FFF2-40B4-BE49-F238E27FC236}">
                <a16:creationId xmlns:a16="http://schemas.microsoft.com/office/drawing/2014/main" id="{557D62FA-869F-B24C-A822-8ED3FD3B3539}"/>
              </a:ext>
            </a:extLst>
          </p:cNvPr>
          <p:cNvPicPr>
            <a:picLocks noChangeAspect="1"/>
          </p:cNvPicPr>
          <p:nvPr userDrawn="1"/>
        </p:nvPicPr>
        <p:blipFill>
          <a:blip r:embed="rId3"/>
          <a:stretch>
            <a:fillRect/>
          </a:stretch>
        </p:blipFill>
        <p:spPr>
          <a:xfrm>
            <a:off x="591014" y="765566"/>
            <a:ext cx="1136960" cy="1136960"/>
          </a:xfrm>
          <a:prstGeom prst="rect">
            <a:avLst/>
          </a:prstGeom>
        </p:spPr>
      </p:pic>
    </p:spTree>
    <p:extLst>
      <p:ext uri="{BB962C8B-B14F-4D97-AF65-F5344CB8AC3E}">
        <p14:creationId xmlns:p14="http://schemas.microsoft.com/office/powerpoint/2010/main" val="213766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4_Titelpagina - a">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2B9BDD43-4660-4746-B2DE-A5DB08F4AEDB}"/>
              </a:ext>
            </a:extLst>
          </p:cNvPr>
          <p:cNvPicPr>
            <a:picLocks noChangeAspect="1"/>
          </p:cNvPicPr>
          <p:nvPr userDrawn="1"/>
        </p:nvPicPr>
        <p:blipFill>
          <a:blip r:embed="rId2"/>
          <a:stretch>
            <a:fillRect/>
          </a:stretch>
        </p:blipFill>
        <p:spPr>
          <a:xfrm>
            <a:off x="0" y="7043"/>
            <a:ext cx="12192000" cy="6843913"/>
          </a:xfrm>
          <a:prstGeom prst="rect">
            <a:avLst/>
          </a:prstGeom>
        </p:spPr>
      </p:pic>
      <p:sp>
        <p:nvSpPr>
          <p:cNvPr id="6" name="Ondertitel 2">
            <a:extLst>
              <a:ext uri="{FF2B5EF4-FFF2-40B4-BE49-F238E27FC236}">
                <a16:creationId xmlns:a16="http://schemas.microsoft.com/office/drawing/2014/main" id="{A54522B5-7F99-8041-8ADD-B8A3C7380FAD}"/>
              </a:ext>
            </a:extLst>
          </p:cNvPr>
          <p:cNvSpPr>
            <a:spLocks noGrp="1"/>
          </p:cNvSpPr>
          <p:nvPr>
            <p:ph type="subTitle" idx="1" hasCustomPrompt="1"/>
          </p:nvPr>
        </p:nvSpPr>
        <p:spPr>
          <a:xfrm>
            <a:off x="745440" y="4173538"/>
            <a:ext cx="7636667"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Subtitel / Datum / Naam, etc.</a:t>
            </a:r>
          </a:p>
        </p:txBody>
      </p:sp>
      <p:sp>
        <p:nvSpPr>
          <p:cNvPr id="7" name="Titel 1">
            <a:extLst>
              <a:ext uri="{FF2B5EF4-FFF2-40B4-BE49-F238E27FC236}">
                <a16:creationId xmlns:a16="http://schemas.microsoft.com/office/drawing/2014/main" id="{449BEE5A-7473-F340-949E-9AA9FDC3F24A}"/>
              </a:ext>
            </a:extLst>
          </p:cNvPr>
          <p:cNvSpPr txBox="1">
            <a:spLocks/>
          </p:cNvSpPr>
          <p:nvPr userDrawn="1"/>
        </p:nvSpPr>
        <p:spPr>
          <a:xfrm>
            <a:off x="745440" y="1693863"/>
            <a:ext cx="7636667" cy="2387600"/>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nl-NL" dirty="0">
                <a:latin typeface="Calibri" panose="020F0502020204030204" pitchFamily="34" charset="0"/>
                <a:cs typeface="Calibri" panose="020F0502020204030204" pitchFamily="34" charset="0"/>
              </a:rPr>
              <a:t>PRESENTATIE</a:t>
            </a:r>
            <a:br>
              <a:rPr lang="nl-NL" dirty="0">
                <a:latin typeface="Calibri" panose="020F0502020204030204" pitchFamily="34" charset="0"/>
                <a:cs typeface="Calibri" panose="020F0502020204030204" pitchFamily="34" charset="0"/>
              </a:rPr>
            </a:br>
            <a:r>
              <a:rPr lang="nl-NL" dirty="0">
                <a:solidFill>
                  <a:schemeClr val="tx1"/>
                </a:solidFill>
                <a:latin typeface="Calibri" panose="020F0502020204030204" pitchFamily="34" charset="0"/>
                <a:cs typeface="Calibri" panose="020F0502020204030204" pitchFamily="34" charset="0"/>
              </a:rPr>
              <a:t>MAX 2 REGELS</a:t>
            </a:r>
          </a:p>
        </p:txBody>
      </p:sp>
      <p:pic>
        <p:nvPicPr>
          <p:cNvPr id="8" name="Afbeelding 7">
            <a:extLst>
              <a:ext uri="{FF2B5EF4-FFF2-40B4-BE49-F238E27FC236}">
                <a16:creationId xmlns:a16="http://schemas.microsoft.com/office/drawing/2014/main" id="{B5F86B31-BA05-A644-91F3-68C10B6EC657}"/>
              </a:ext>
            </a:extLst>
          </p:cNvPr>
          <p:cNvPicPr>
            <a:picLocks noChangeAspect="1"/>
          </p:cNvPicPr>
          <p:nvPr userDrawn="1"/>
        </p:nvPicPr>
        <p:blipFill>
          <a:blip r:embed="rId3"/>
          <a:stretch>
            <a:fillRect/>
          </a:stretch>
        </p:blipFill>
        <p:spPr>
          <a:xfrm>
            <a:off x="591014" y="765566"/>
            <a:ext cx="1136960" cy="1136960"/>
          </a:xfrm>
          <a:prstGeom prst="rect">
            <a:avLst/>
          </a:prstGeom>
        </p:spPr>
      </p:pic>
    </p:spTree>
    <p:extLst>
      <p:ext uri="{BB962C8B-B14F-4D97-AF65-F5344CB8AC3E}">
        <p14:creationId xmlns:p14="http://schemas.microsoft.com/office/powerpoint/2010/main" val="4090472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
          <p15:clr>
            <a:srgbClr val="FBAE40"/>
          </p15:clr>
        </p15:guide>
        <p15:guide id="2" pos="756">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7EF875AF-5750-4552-9EF2-949E1BFD46C1}"/>
              </a:ext>
            </a:extLst>
          </p:cNvPr>
          <p:cNvSpPr>
            <a:spLocks noGrp="1"/>
          </p:cNvSpPr>
          <p:nvPr>
            <p:ph type="title"/>
          </p:nvPr>
        </p:nvSpPr>
        <p:spPr>
          <a:xfrm>
            <a:off x="381002" y="212726"/>
            <a:ext cx="11439522" cy="1325563"/>
          </a:xfrm>
          <a:prstGeom prst="rect">
            <a:avLst/>
          </a:prstGeom>
        </p:spPr>
        <p:txBody>
          <a:bodyPr vert="horz" lIns="0" tIns="0" rIns="0" bIns="0" rtlCol="0" anchor="ctr">
            <a:no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B81FB478-77E1-46A7-A262-33A94A9E2D17}"/>
              </a:ext>
            </a:extLst>
          </p:cNvPr>
          <p:cNvSpPr>
            <a:spLocks noGrp="1"/>
          </p:cNvSpPr>
          <p:nvPr>
            <p:ph type="body" idx="1"/>
          </p:nvPr>
        </p:nvSpPr>
        <p:spPr>
          <a:xfrm>
            <a:off x="381001" y="1561735"/>
            <a:ext cx="11439523" cy="4531090"/>
          </a:xfrm>
          <a:prstGeom prst="rect">
            <a:avLst/>
          </a:prstGeom>
        </p:spPr>
        <p:txBody>
          <a:bodyPr vert="horz" lIns="0" tIns="0" rIns="0" bIns="0" rtlCol="0">
            <a:no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a:extLst>
              <a:ext uri="{FF2B5EF4-FFF2-40B4-BE49-F238E27FC236}">
                <a16:creationId xmlns:a16="http://schemas.microsoft.com/office/drawing/2014/main" id="{14D67257-16B7-4301-BB62-F6A291826E3A}"/>
              </a:ext>
            </a:extLst>
          </p:cNvPr>
          <p:cNvSpPr>
            <a:spLocks noGrp="1"/>
          </p:cNvSpPr>
          <p:nvPr>
            <p:ph type="ftr" sz="quarter" idx="3"/>
          </p:nvPr>
        </p:nvSpPr>
        <p:spPr>
          <a:xfrm>
            <a:off x="381002" y="6248071"/>
            <a:ext cx="4114800" cy="232492"/>
          </a:xfrm>
          <a:prstGeom prst="rect">
            <a:avLst/>
          </a:prstGeom>
        </p:spPr>
        <p:txBody>
          <a:bodyPr vert="horz" lIns="0" tIns="0" rIns="0" bIns="0" rtlCol="0" anchor="ctr"/>
          <a:lstStyle>
            <a:lvl1pPr algn="l">
              <a:defRPr sz="1400">
                <a:solidFill>
                  <a:schemeClr val="tx1"/>
                </a:solidFill>
                <a:latin typeface="Calibri" panose="020F0502020204030204" pitchFamily="34" charset="0"/>
                <a:cs typeface="Calibri" panose="020F0502020204030204" pitchFamily="34" charset="0"/>
              </a:defRPr>
            </a:lvl1pPr>
          </a:lstStyle>
          <a:p>
            <a:r>
              <a:rPr lang="nl-NL" dirty="0"/>
              <a:t>[Presentatietitel]</a:t>
            </a:r>
          </a:p>
        </p:txBody>
      </p:sp>
      <p:sp>
        <p:nvSpPr>
          <p:cNvPr id="6" name="Tijdelijke aanduiding voor dianummer 5">
            <a:extLst>
              <a:ext uri="{FF2B5EF4-FFF2-40B4-BE49-F238E27FC236}">
                <a16:creationId xmlns:a16="http://schemas.microsoft.com/office/drawing/2014/main" id="{7B2F4F65-64F7-46C8-8045-2173245338FE}"/>
              </a:ext>
            </a:extLst>
          </p:cNvPr>
          <p:cNvSpPr>
            <a:spLocks noGrp="1"/>
          </p:cNvSpPr>
          <p:nvPr>
            <p:ph type="sldNum" sz="quarter" idx="4"/>
          </p:nvPr>
        </p:nvSpPr>
        <p:spPr>
          <a:xfrm>
            <a:off x="381001" y="6484487"/>
            <a:ext cx="469224" cy="232492"/>
          </a:xfrm>
          <a:prstGeom prst="rect">
            <a:avLst/>
          </a:prstGeom>
        </p:spPr>
        <p:txBody>
          <a:bodyPr vert="horz" lIns="0" tIns="0" rIns="0" bIns="0" rtlCol="0" anchor="ctr"/>
          <a:lstStyle>
            <a:lvl1pPr algn="l">
              <a:defRPr sz="1100">
                <a:solidFill>
                  <a:schemeClr val="tx1"/>
                </a:solidFill>
                <a:latin typeface="Calibri" panose="020F0502020204030204" pitchFamily="34" charset="0"/>
                <a:cs typeface="Calibri" panose="020F0502020204030204" pitchFamily="34" charset="0"/>
              </a:defRPr>
            </a:lvl1pPr>
          </a:lstStyle>
          <a:p>
            <a:fld id="{9624B292-CCE8-43EE-A36A-8B319FB8CCEF}" type="slidenum">
              <a:rPr lang="nl-NL" smtClean="0"/>
              <a:pPr/>
              <a:t>‹nr.›</a:t>
            </a:fld>
            <a:endParaRPr lang="nl-NL" dirty="0"/>
          </a:p>
        </p:txBody>
      </p:sp>
      <p:pic>
        <p:nvPicPr>
          <p:cNvPr id="9" name="Afbeelding 8">
            <a:extLst>
              <a:ext uri="{FF2B5EF4-FFF2-40B4-BE49-F238E27FC236}">
                <a16:creationId xmlns:a16="http://schemas.microsoft.com/office/drawing/2014/main" id="{D9A02D75-9A84-514E-80F3-8FB8E687F37B}"/>
              </a:ext>
            </a:extLst>
          </p:cNvPr>
          <p:cNvPicPr>
            <a:picLocks noChangeAspect="1"/>
          </p:cNvPicPr>
          <p:nvPr userDrawn="1"/>
        </p:nvPicPr>
        <p:blipFill>
          <a:blip r:embed="rId35"/>
          <a:stretch>
            <a:fillRect/>
          </a:stretch>
        </p:blipFill>
        <p:spPr>
          <a:xfrm>
            <a:off x="11091781" y="6220258"/>
            <a:ext cx="755144" cy="521737"/>
          </a:xfrm>
          <a:prstGeom prst="rect">
            <a:avLst/>
          </a:prstGeom>
        </p:spPr>
      </p:pic>
    </p:spTree>
    <p:extLst>
      <p:ext uri="{BB962C8B-B14F-4D97-AF65-F5344CB8AC3E}">
        <p14:creationId xmlns:p14="http://schemas.microsoft.com/office/powerpoint/2010/main" val="2380136419"/>
      </p:ext>
    </p:extLst>
  </p:cSld>
  <p:clrMap bg1="lt1" tx1="dk1" bg2="lt2" tx2="dk2" accent1="accent1" accent2="accent2" accent3="accent3" accent4="accent4" accent5="accent5" accent6="accent6" hlink="hlink" folHlink="folHlink"/>
  <p:sldLayoutIdLst>
    <p:sldLayoutId id="2147483696" r:id="rId1"/>
    <p:sldLayoutId id="2147483703" r:id="rId2"/>
    <p:sldLayoutId id="2147483702" r:id="rId3"/>
    <p:sldLayoutId id="2147483704" r:id="rId4"/>
    <p:sldLayoutId id="2147483649" r:id="rId5"/>
    <p:sldLayoutId id="2147483682" r:id="rId6"/>
    <p:sldLayoutId id="2147483688" r:id="rId7"/>
    <p:sldLayoutId id="2147483689" r:id="rId8"/>
    <p:sldLayoutId id="2147483690" r:id="rId9"/>
    <p:sldLayoutId id="2147483694" r:id="rId10"/>
    <p:sldLayoutId id="2147483697" r:id="rId11"/>
    <p:sldLayoutId id="2147483705" r:id="rId12"/>
    <p:sldLayoutId id="2147483706" r:id="rId13"/>
    <p:sldLayoutId id="2147483707" r:id="rId14"/>
    <p:sldLayoutId id="2147483708" r:id="rId15"/>
    <p:sldLayoutId id="2147483687" r:id="rId16"/>
    <p:sldLayoutId id="2147483700" r:id="rId17"/>
    <p:sldLayoutId id="2147483698" r:id="rId18"/>
    <p:sldLayoutId id="2147483699" r:id="rId19"/>
    <p:sldLayoutId id="2147483701" r:id="rId20"/>
    <p:sldLayoutId id="2147483650" r:id="rId21"/>
    <p:sldLayoutId id="2147483652" r:id="rId22"/>
    <p:sldLayoutId id="2147483695" r:id="rId23"/>
    <p:sldLayoutId id="2147483669" r:id="rId24"/>
    <p:sldLayoutId id="2147483670" r:id="rId25"/>
    <p:sldLayoutId id="2147483672" r:id="rId26"/>
    <p:sldLayoutId id="2147483671" r:id="rId27"/>
    <p:sldLayoutId id="2147483677" r:id="rId28"/>
    <p:sldLayoutId id="2147483691" r:id="rId29"/>
    <p:sldLayoutId id="2147483692" r:id="rId30"/>
    <p:sldLayoutId id="2147483693" r:id="rId31"/>
    <p:sldLayoutId id="2147483709" r:id="rId32"/>
    <p:sldLayoutId id="2147483710" r:id="rId3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Brush Script MT" panose="03060802040406070304" pitchFamily="66" charset="-122"/>
          <a:cs typeface="Calibri" panose="020F0502020204030204" pitchFamily="34" charset="0"/>
        </a:defRPr>
      </a:lvl1pPr>
    </p:titleStyle>
    <p:bodyStyle>
      <a:lvl1pPr marL="228600" indent="-228600" algn="l" defTabSz="914400" rtl="0" eaLnBrk="1" latinLnBrk="0" hangingPunct="1">
        <a:lnSpc>
          <a:spcPct val="110000"/>
        </a:lnSpc>
        <a:spcBef>
          <a:spcPts val="1000"/>
        </a:spcBef>
        <a:buClr>
          <a:schemeClr val="accent1"/>
        </a:buClr>
        <a:buFont typeface="Arial" panose="020B0604020202020204" pitchFamily="34" charset="0"/>
        <a:buChar char="•"/>
        <a:defRPr sz="2800" kern="1200">
          <a:solidFill>
            <a:schemeClr val="tx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110000"/>
        </a:lnSpc>
        <a:spcBef>
          <a:spcPts val="500"/>
        </a:spcBef>
        <a:buClr>
          <a:schemeClr val="accent1"/>
        </a:buClr>
        <a:buFont typeface="Arial" panose="020B0604020202020204" pitchFamily="34" charset="0"/>
        <a:buChar char="•"/>
        <a:defRPr sz="2400" kern="1200">
          <a:solidFill>
            <a:schemeClr val="tx1"/>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110000"/>
        </a:lnSpc>
        <a:spcBef>
          <a:spcPts val="500"/>
        </a:spcBef>
        <a:buClr>
          <a:schemeClr val="accent1"/>
        </a:buClr>
        <a:buFont typeface="Arial" panose="020B0604020202020204" pitchFamily="34" charset="0"/>
        <a:buChar char="•"/>
        <a:defRPr sz="2000" kern="1200">
          <a:solidFill>
            <a:schemeClr val="tx1"/>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981" userDrawn="1">
          <p15:clr>
            <a:srgbClr val="F26B43"/>
          </p15:clr>
        </p15:guide>
        <p15:guide id="4" pos="234" userDrawn="1">
          <p15:clr>
            <a:srgbClr val="F26B43"/>
          </p15:clr>
        </p15:guide>
        <p15:guide id="6" orient="horz" pos="3838" userDrawn="1">
          <p15:clr>
            <a:srgbClr val="F26B43"/>
          </p15:clr>
        </p15:guide>
        <p15:guide id="7" pos="744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 Id="rId4" Type="http://schemas.openxmlformats.org/officeDocument/2006/relationships/image" Target="../media/image35.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1.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hyperlink" Target="http://www.heldenrun.nl/" TargetMode="External"/><Relationship Id="rId2" Type="http://schemas.openxmlformats.org/officeDocument/2006/relationships/image" Target="../media/image39.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9.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9.png"/><Relationship Id="rId1" Type="http://schemas.openxmlformats.org/officeDocument/2006/relationships/slideLayout" Target="../slideLayouts/slideLayout21.xml"/><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hyperlink" Target="mailto:heldenrun@kinderhulp.nl" TargetMode="External"/><Relationship Id="rId2" Type="http://schemas.openxmlformats.org/officeDocument/2006/relationships/image" Target="../media/image36.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1.xml"/><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AF0CE32B-9754-4073-B693-8057C86A9972}"/>
              </a:ext>
            </a:extLst>
          </p:cNvPr>
          <p:cNvPicPr>
            <a:picLocks noChangeAspect="1"/>
          </p:cNvPicPr>
          <p:nvPr/>
        </p:nvPicPr>
        <p:blipFill rotWithShape="1">
          <a:blip r:embed="rId2"/>
          <a:srcRect t="6584" b="9034"/>
          <a:stretch/>
        </p:blipFill>
        <p:spPr>
          <a:xfrm>
            <a:off x="0" y="0"/>
            <a:ext cx="12192000" cy="6858000"/>
          </a:xfrm>
          <a:prstGeom prst="rect">
            <a:avLst/>
          </a:prstGeom>
        </p:spPr>
      </p:pic>
      <p:sp>
        <p:nvSpPr>
          <p:cNvPr id="3" name="Ondertitel 2">
            <a:extLst>
              <a:ext uri="{FF2B5EF4-FFF2-40B4-BE49-F238E27FC236}">
                <a16:creationId xmlns:a16="http://schemas.microsoft.com/office/drawing/2014/main" id="{856EBC2D-51BE-40ED-90E1-7AD96F1F1746}"/>
              </a:ext>
            </a:extLst>
          </p:cNvPr>
          <p:cNvSpPr>
            <a:spLocks noGrp="1"/>
          </p:cNvSpPr>
          <p:nvPr>
            <p:ph type="subTitle" idx="1"/>
          </p:nvPr>
        </p:nvSpPr>
        <p:spPr>
          <a:xfrm>
            <a:off x="2277663" y="699429"/>
            <a:ext cx="7636667" cy="1109521"/>
          </a:xfrm>
        </p:spPr>
        <p:txBody>
          <a:bodyPr/>
          <a:lstStyle/>
          <a:p>
            <a:pPr algn="ctr"/>
            <a:r>
              <a:rPr lang="nl-NL" sz="6600" dirty="0">
                <a:latin typeface="Nove" panose="02000400000000000000" pitchFamily="2" charset="0"/>
              </a:rPr>
              <a:t>Draaiboek</a:t>
            </a:r>
          </a:p>
        </p:txBody>
      </p:sp>
      <p:pic>
        <p:nvPicPr>
          <p:cNvPr id="10" name="Graphic 9">
            <a:extLst>
              <a:ext uri="{FF2B5EF4-FFF2-40B4-BE49-F238E27FC236}">
                <a16:creationId xmlns:a16="http://schemas.microsoft.com/office/drawing/2014/main" id="{550BCEAD-C8B6-48C4-8A60-EE6B9F174D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60200" y="3016379"/>
            <a:ext cx="2471595" cy="2186177"/>
          </a:xfrm>
          <a:prstGeom prst="rect">
            <a:avLst/>
          </a:prstGeom>
        </p:spPr>
      </p:pic>
      <p:sp>
        <p:nvSpPr>
          <p:cNvPr id="5" name="Ondertitel 2">
            <a:extLst>
              <a:ext uri="{FF2B5EF4-FFF2-40B4-BE49-F238E27FC236}">
                <a16:creationId xmlns:a16="http://schemas.microsoft.com/office/drawing/2014/main" id="{4D902B09-2DF4-4D87-890C-4F97E7087B81}"/>
              </a:ext>
            </a:extLst>
          </p:cNvPr>
          <p:cNvSpPr txBox="1">
            <a:spLocks/>
          </p:cNvSpPr>
          <p:nvPr/>
        </p:nvSpPr>
        <p:spPr>
          <a:xfrm>
            <a:off x="2155743" y="5408589"/>
            <a:ext cx="7636667" cy="1109521"/>
          </a:xfrm>
          <a:prstGeom prst="rect">
            <a:avLst/>
          </a:prstGeom>
        </p:spPr>
        <p:txBody>
          <a:bodyPr vert="horz" lIns="0" tIns="0" rIns="0" bIns="0" rtlCol="0">
            <a:noAutofit/>
          </a:bodyPr>
          <a:lstStyle>
            <a:lvl1pPr marL="0" indent="0" algn="l" defTabSz="914400" rtl="0" eaLnBrk="1" latinLnBrk="0" hangingPunct="1">
              <a:lnSpc>
                <a:spcPct val="110000"/>
              </a:lnSpc>
              <a:spcBef>
                <a:spcPts val="1000"/>
              </a:spcBef>
              <a:buClr>
                <a:schemeClr val="accent1"/>
              </a:buClr>
              <a:buFont typeface="Arial" panose="020B0604020202020204" pitchFamily="34" charset="0"/>
              <a:buNone/>
              <a:defRPr sz="2400" kern="1200">
                <a:solidFill>
                  <a:schemeClr val="bg1"/>
                </a:solidFill>
                <a:latin typeface="Calibri" panose="020F0502020204030204" pitchFamily="34" charset="0"/>
                <a:ea typeface="+mn-ea"/>
                <a:cs typeface="Calibri" panose="020F0502020204030204" pitchFamily="34" charset="0"/>
              </a:defRPr>
            </a:lvl1pPr>
            <a:lvl2pPr marL="457200" indent="0" algn="ctr" defTabSz="914400" rtl="0" eaLnBrk="1" latinLnBrk="0" hangingPunct="1">
              <a:lnSpc>
                <a:spcPct val="110000"/>
              </a:lnSpc>
              <a:spcBef>
                <a:spcPts val="500"/>
              </a:spcBef>
              <a:buClr>
                <a:schemeClr val="accent1"/>
              </a:buClr>
              <a:buFont typeface="Arial" panose="020B0604020202020204" pitchFamily="34" charset="0"/>
              <a:buNone/>
              <a:defRPr sz="2000" kern="1200">
                <a:solidFill>
                  <a:schemeClr val="tx1"/>
                </a:solidFill>
                <a:latin typeface="Calibri" panose="020F0502020204030204" pitchFamily="34" charset="0"/>
                <a:ea typeface="+mn-ea"/>
                <a:cs typeface="Calibri" panose="020F0502020204030204" pitchFamily="34" charset="0"/>
              </a:defRPr>
            </a:lvl2pPr>
            <a:lvl3pPr marL="914400" indent="0" algn="ctr" defTabSz="914400" rtl="0" eaLnBrk="1" latinLnBrk="0" hangingPunct="1">
              <a:lnSpc>
                <a:spcPct val="110000"/>
              </a:lnSpc>
              <a:spcBef>
                <a:spcPts val="500"/>
              </a:spcBef>
              <a:buClr>
                <a:schemeClr val="accent1"/>
              </a:buClr>
              <a:buFont typeface="Arial" panose="020B0604020202020204" pitchFamily="34" charset="0"/>
              <a:buNone/>
              <a:defRPr sz="1800" kern="1200">
                <a:solidFill>
                  <a:schemeClr val="tx1"/>
                </a:solidFill>
                <a:latin typeface="Calibri" panose="020F0502020204030204" pitchFamily="34" charset="0"/>
                <a:ea typeface="+mn-ea"/>
                <a:cs typeface="Calibri" panose="020F0502020204030204" pitchFamily="34" charset="0"/>
              </a:defRPr>
            </a:lvl3pPr>
            <a:lvl4pPr marL="1371600" indent="0" algn="ctr" defTabSz="914400" rtl="0" eaLnBrk="1" latinLnBrk="0" hangingPunct="1">
              <a:lnSpc>
                <a:spcPct val="110000"/>
              </a:lnSpc>
              <a:spcBef>
                <a:spcPts val="500"/>
              </a:spcBef>
              <a:buClr>
                <a:schemeClr val="accent1"/>
              </a:buClr>
              <a:buFont typeface="Arial" panose="020B0604020202020204" pitchFamily="34" charset="0"/>
              <a:buNone/>
              <a:defRPr sz="1600" kern="1200">
                <a:solidFill>
                  <a:schemeClr val="tx1"/>
                </a:solidFill>
                <a:latin typeface="Calibri" panose="020F0502020204030204" pitchFamily="34" charset="0"/>
                <a:ea typeface="+mn-ea"/>
                <a:cs typeface="Calibri" panose="020F0502020204030204" pitchFamily="34" charset="0"/>
              </a:defRPr>
            </a:lvl4pPr>
            <a:lvl5pPr marL="1828800" indent="0" algn="ctr" defTabSz="914400" rtl="0" eaLnBrk="1" latinLnBrk="0" hangingPunct="1">
              <a:lnSpc>
                <a:spcPct val="110000"/>
              </a:lnSpc>
              <a:spcBef>
                <a:spcPts val="500"/>
              </a:spcBef>
              <a:buClr>
                <a:schemeClr val="accent1"/>
              </a:buClr>
              <a:buFont typeface="Arial" panose="020B0604020202020204" pitchFamily="34" charset="0"/>
              <a:buNone/>
              <a:defRPr sz="1600" kern="1200">
                <a:solidFill>
                  <a:schemeClr val="tx1"/>
                </a:solidFill>
                <a:latin typeface="Calibri" panose="020F0502020204030204" pitchFamily="34" charset="0"/>
                <a:ea typeface="+mn-ea"/>
                <a:cs typeface="Calibri" panose="020F050202020403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nl-NL" sz="4400" dirty="0">
                <a:latin typeface="Nove" panose="02000400000000000000" pitchFamily="2" charset="0"/>
              </a:rPr>
              <a:t>Scholeneditie </a:t>
            </a:r>
          </a:p>
        </p:txBody>
      </p:sp>
    </p:spTree>
    <p:extLst>
      <p:ext uri="{BB962C8B-B14F-4D97-AF65-F5344CB8AC3E}">
        <p14:creationId xmlns:p14="http://schemas.microsoft.com/office/powerpoint/2010/main" val="2851550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0499FB-CBF5-45B6-8231-1D238E1AFCF2}"/>
              </a:ext>
            </a:extLst>
          </p:cNvPr>
          <p:cNvSpPr>
            <a:spLocks noGrp="1"/>
          </p:cNvSpPr>
          <p:nvPr>
            <p:ph type="title"/>
          </p:nvPr>
        </p:nvSpPr>
        <p:spPr/>
        <p:txBody>
          <a:bodyPr/>
          <a:lstStyle/>
          <a:p>
            <a:r>
              <a:rPr lang="nl-NL" dirty="0"/>
              <a:t>Zes weken voor Heldenrun</a:t>
            </a:r>
          </a:p>
        </p:txBody>
      </p:sp>
      <p:sp>
        <p:nvSpPr>
          <p:cNvPr id="5" name="Tijdelijke aanduiding voor dianummer 4">
            <a:extLst>
              <a:ext uri="{FF2B5EF4-FFF2-40B4-BE49-F238E27FC236}">
                <a16:creationId xmlns:a16="http://schemas.microsoft.com/office/drawing/2014/main" id="{E7D29D42-5048-4BED-A59F-1AF3AD3F3127}"/>
              </a:ext>
            </a:extLst>
          </p:cNvPr>
          <p:cNvSpPr>
            <a:spLocks noGrp="1"/>
          </p:cNvSpPr>
          <p:nvPr>
            <p:ph type="sldNum" sz="quarter" idx="12"/>
          </p:nvPr>
        </p:nvSpPr>
        <p:spPr/>
        <p:txBody>
          <a:bodyPr/>
          <a:lstStyle/>
          <a:p>
            <a:fld id="{9624B292-CCE8-43EE-A36A-8B319FB8CCEF}" type="slidenum">
              <a:rPr lang="nl-NL" smtClean="0"/>
              <a:t>2</a:t>
            </a:fld>
            <a:endParaRPr lang="nl-NL" dirty="0"/>
          </a:p>
        </p:txBody>
      </p:sp>
      <p:sp>
        <p:nvSpPr>
          <p:cNvPr id="14" name="Tekstvak 13">
            <a:extLst>
              <a:ext uri="{FF2B5EF4-FFF2-40B4-BE49-F238E27FC236}">
                <a16:creationId xmlns:a16="http://schemas.microsoft.com/office/drawing/2014/main" id="{26490D68-7C8D-4501-AAF7-620F232A8D1C}"/>
              </a:ext>
            </a:extLst>
          </p:cNvPr>
          <p:cNvSpPr txBox="1"/>
          <p:nvPr/>
        </p:nvSpPr>
        <p:spPr>
          <a:xfrm>
            <a:off x="641995" y="4984906"/>
            <a:ext cx="9896235" cy="1546577"/>
          </a:xfrm>
          <a:prstGeom prst="rect">
            <a:avLst/>
          </a:prstGeom>
          <a:noFill/>
        </p:spPr>
        <p:txBody>
          <a:bodyPr wrap="square" numCol="2" spcCol="360000">
            <a:spAutoFit/>
          </a:bodyPr>
          <a:lstStyle/>
          <a:p>
            <a:r>
              <a:rPr lang="nl-NL" sz="1050" i="1" u="sng" dirty="0">
                <a:effectLst/>
                <a:latin typeface="Calibri" panose="020F0502020204030204" pitchFamily="34" charset="0"/>
                <a:ea typeface="Calibri" panose="020F0502020204030204" pitchFamily="34" charset="0"/>
                <a:cs typeface="Calibri" panose="020F0502020204030204" pitchFamily="34" charset="0"/>
              </a:rPr>
              <a:t>Voorbeelden:</a:t>
            </a: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Springkussen/stormbaan (huren)</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Zaklopen</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Ergens overheen lopen/klimmen</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Parcours met hoepels en pionnen</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Spinnenweb van elastiek tussen palen/bomen om doorheen te klimmen</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Door de school (zijn er plekken in de school waar de leerlingen normaal gesproken    niet mogen komen? Tof om daar een keer doorheen te mogen lopen/rennen)</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Touwtje springen</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Tijgernet</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Kussengevecht</a:t>
            </a: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Watergevecht</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Stoepkrijttekening maken</a:t>
            </a:r>
            <a:endParaRPr lang="nl-NL" sz="105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nl-NL" sz="1050" dirty="0">
                <a:effectLst/>
                <a:latin typeface="Calibri" panose="020F0502020204030204" pitchFamily="34" charset="0"/>
                <a:ea typeface="Calibri" panose="020F0502020204030204" pitchFamily="34" charset="0"/>
                <a:cs typeface="Calibri" panose="020F0502020204030204" pitchFamily="34" charset="0"/>
              </a:rPr>
              <a:t>Bekijk ook de mogelijkheid om speeltoestellen en/of speelmateriaal op het     schoolplein als obstakel in te zetten.</a:t>
            </a:r>
            <a:endParaRPr lang="nl-NL" sz="1050" dirty="0">
              <a:latin typeface="Calibri" panose="020F0502020204030204" pitchFamily="34" charset="0"/>
              <a:cs typeface="Calibri" panose="020F0502020204030204" pitchFamily="34" charset="0"/>
            </a:endParaRPr>
          </a:p>
        </p:txBody>
      </p:sp>
      <p:sp>
        <p:nvSpPr>
          <p:cNvPr id="16" name="Tekstvak 15">
            <a:extLst>
              <a:ext uri="{FF2B5EF4-FFF2-40B4-BE49-F238E27FC236}">
                <a16:creationId xmlns:a16="http://schemas.microsoft.com/office/drawing/2014/main" id="{859EE443-8B2E-43D2-A9F9-0C2397F9B5B5}"/>
              </a:ext>
            </a:extLst>
          </p:cNvPr>
          <p:cNvSpPr txBox="1"/>
          <p:nvPr/>
        </p:nvSpPr>
        <p:spPr>
          <a:xfrm>
            <a:off x="641993" y="4260074"/>
            <a:ext cx="9896237" cy="577081"/>
          </a:xfrm>
          <a:prstGeom prst="rect">
            <a:avLst/>
          </a:prstGeom>
          <a:noFill/>
        </p:spPr>
        <p:txBody>
          <a:bodyPr wrap="square">
            <a:spAutoFit/>
          </a:bodyPr>
          <a:lstStyle/>
          <a:p>
            <a:r>
              <a:rPr lang="nl-NL" sz="1050" b="1" dirty="0">
                <a:effectLst/>
                <a:latin typeface="Calibri" panose="020F0502020204030204" pitchFamily="34" charset="0"/>
                <a:ea typeface="Calibri" panose="020F0502020204030204" pitchFamily="34" charset="0"/>
                <a:cs typeface="Calibri" panose="020F0502020204030204" pitchFamily="34" charset="0"/>
              </a:rPr>
              <a:t>* </a:t>
            </a:r>
            <a:r>
              <a:rPr lang="nl-NL" sz="1050" b="1" u="sng" dirty="0">
                <a:effectLst/>
                <a:latin typeface="Calibri" panose="020F0502020204030204" pitchFamily="34" charset="0"/>
                <a:ea typeface="Calibri" panose="020F0502020204030204" pitchFamily="34" charset="0"/>
                <a:cs typeface="Calibri" panose="020F0502020204030204" pitchFamily="34" charset="0"/>
              </a:rPr>
              <a:t>Locaties obstakels bepalen / Obstakels uitdenken</a:t>
            </a:r>
            <a:br>
              <a:rPr lang="nl-NL" sz="1050" dirty="0">
                <a:effectLst/>
                <a:latin typeface="Calibri" panose="020F0502020204030204" pitchFamily="34" charset="0"/>
                <a:ea typeface="Calibri" panose="020F0502020204030204" pitchFamily="34" charset="0"/>
                <a:cs typeface="Calibri" panose="020F0502020204030204" pitchFamily="34" charset="0"/>
              </a:rPr>
            </a:br>
            <a:r>
              <a:rPr lang="nl-NL" sz="1050" dirty="0">
                <a:effectLst/>
                <a:latin typeface="Calibri" panose="020F0502020204030204" pitchFamily="34" charset="0"/>
                <a:ea typeface="Calibri" panose="020F0502020204030204" pitchFamily="34" charset="0"/>
                <a:cs typeface="Calibri" panose="020F0502020204030204" pitchFamily="34" charset="0"/>
              </a:rPr>
              <a:t>Obstakels kunnen zo groot(s) en zo klein zijn als je zelf wil, ook het aantal obstakels is vrij in te vullen. Het toevoegen van obstakels maakt de sponsorloop tot een echte Heldenrun. Uiteraard is het geen verplichting om obstakels toe te voegen.</a:t>
            </a:r>
            <a:endParaRPr lang="nl-NL" sz="1050" dirty="0">
              <a:latin typeface="Calibri" panose="020F0502020204030204" pitchFamily="34" charset="0"/>
              <a:cs typeface="Calibri" panose="020F0502020204030204" pitchFamily="34" charset="0"/>
            </a:endParaRPr>
          </a:p>
        </p:txBody>
      </p:sp>
      <p:sp>
        <p:nvSpPr>
          <p:cNvPr id="8" name="Tekstvak 7">
            <a:extLst>
              <a:ext uri="{FF2B5EF4-FFF2-40B4-BE49-F238E27FC236}">
                <a16:creationId xmlns:a16="http://schemas.microsoft.com/office/drawing/2014/main" id="{F9EEDD6C-BBF8-4252-ABB0-A668D5B8B430}"/>
              </a:ext>
            </a:extLst>
          </p:cNvPr>
          <p:cNvSpPr txBox="1"/>
          <p:nvPr/>
        </p:nvSpPr>
        <p:spPr>
          <a:xfrm>
            <a:off x="641994" y="163441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9" name="Tekstvak 8">
            <a:extLst>
              <a:ext uri="{FF2B5EF4-FFF2-40B4-BE49-F238E27FC236}">
                <a16:creationId xmlns:a16="http://schemas.microsoft.com/office/drawing/2014/main" id="{CC05D2DB-763D-4277-A1E0-B164F802934F}"/>
              </a:ext>
            </a:extLst>
          </p:cNvPr>
          <p:cNvSpPr txBox="1"/>
          <p:nvPr/>
        </p:nvSpPr>
        <p:spPr>
          <a:xfrm>
            <a:off x="641993" y="208935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0" name="Tekstvak 9">
            <a:extLst>
              <a:ext uri="{FF2B5EF4-FFF2-40B4-BE49-F238E27FC236}">
                <a16:creationId xmlns:a16="http://schemas.microsoft.com/office/drawing/2014/main" id="{247606E2-37BD-4E08-B0BC-04EAD83C9A09}"/>
              </a:ext>
            </a:extLst>
          </p:cNvPr>
          <p:cNvSpPr txBox="1"/>
          <p:nvPr/>
        </p:nvSpPr>
        <p:spPr>
          <a:xfrm>
            <a:off x="641993" y="254140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1" name="Tekstvak 10">
            <a:extLst>
              <a:ext uri="{FF2B5EF4-FFF2-40B4-BE49-F238E27FC236}">
                <a16:creationId xmlns:a16="http://schemas.microsoft.com/office/drawing/2014/main" id="{41D3D207-B603-462B-82E9-F19BE00B8E16}"/>
              </a:ext>
            </a:extLst>
          </p:cNvPr>
          <p:cNvSpPr txBox="1"/>
          <p:nvPr/>
        </p:nvSpPr>
        <p:spPr>
          <a:xfrm>
            <a:off x="641993" y="299918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2" name="Tekstvak 11">
            <a:extLst>
              <a:ext uri="{FF2B5EF4-FFF2-40B4-BE49-F238E27FC236}">
                <a16:creationId xmlns:a16="http://schemas.microsoft.com/office/drawing/2014/main" id="{7EF9FC00-E746-4DFD-8471-DDB92B3FF3AA}"/>
              </a:ext>
            </a:extLst>
          </p:cNvPr>
          <p:cNvSpPr txBox="1"/>
          <p:nvPr/>
        </p:nvSpPr>
        <p:spPr>
          <a:xfrm>
            <a:off x="641993" y="3444962"/>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3" name="Tekstvak 12">
            <a:extLst>
              <a:ext uri="{FF2B5EF4-FFF2-40B4-BE49-F238E27FC236}">
                <a16:creationId xmlns:a16="http://schemas.microsoft.com/office/drawing/2014/main" id="{1A1E0948-E447-489F-AD60-15201108D0F5}"/>
              </a:ext>
            </a:extLst>
          </p:cNvPr>
          <p:cNvSpPr txBox="1"/>
          <p:nvPr/>
        </p:nvSpPr>
        <p:spPr>
          <a:xfrm>
            <a:off x="1171834" y="1634413"/>
            <a:ext cx="1867457"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Datum bepalen</a:t>
            </a:r>
            <a:endParaRPr lang="nl-NL" dirty="0">
              <a:solidFill>
                <a:schemeClr val="accent1"/>
              </a:solidFill>
              <a:latin typeface="Calibri" panose="020F0502020204030204" pitchFamily="34" charset="0"/>
              <a:cs typeface="Calibri" panose="020F0502020204030204" pitchFamily="34" charset="0"/>
            </a:endParaRPr>
          </a:p>
        </p:txBody>
      </p:sp>
      <p:sp>
        <p:nvSpPr>
          <p:cNvPr id="15" name="Tekstvak 14">
            <a:extLst>
              <a:ext uri="{FF2B5EF4-FFF2-40B4-BE49-F238E27FC236}">
                <a16:creationId xmlns:a16="http://schemas.microsoft.com/office/drawing/2014/main" id="{03C65A04-23D9-473F-8A12-138EF3AA7101}"/>
              </a:ext>
            </a:extLst>
          </p:cNvPr>
          <p:cNvSpPr txBox="1"/>
          <p:nvPr/>
        </p:nvSpPr>
        <p:spPr>
          <a:xfrm>
            <a:off x="5393057" y="1692406"/>
            <a:ext cx="6656067" cy="28001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Houdt rekening met andere evenementen op dezelfde dag, in dezelfde week/maand, feestdagen etc.</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17" name="Tekstvak 16">
            <a:extLst>
              <a:ext uri="{FF2B5EF4-FFF2-40B4-BE49-F238E27FC236}">
                <a16:creationId xmlns:a16="http://schemas.microsoft.com/office/drawing/2014/main" id="{E248F47E-127C-4BDB-95BF-1B7FF0FFF16C}"/>
              </a:ext>
            </a:extLst>
          </p:cNvPr>
          <p:cNvSpPr txBox="1"/>
          <p:nvPr/>
        </p:nvSpPr>
        <p:spPr>
          <a:xfrm>
            <a:off x="1171834" y="2089350"/>
            <a:ext cx="4418277"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Datum doorgeven aan Kinderhulp</a:t>
            </a:r>
            <a:endParaRPr lang="nl-NL" dirty="0">
              <a:solidFill>
                <a:schemeClr val="accent1"/>
              </a:solidFill>
              <a:latin typeface="Calibri" panose="020F0502020204030204" pitchFamily="34" charset="0"/>
              <a:cs typeface="Calibri" panose="020F0502020204030204" pitchFamily="34" charset="0"/>
            </a:endParaRPr>
          </a:p>
        </p:txBody>
      </p:sp>
      <p:sp>
        <p:nvSpPr>
          <p:cNvPr id="18" name="Tekstvak 17">
            <a:extLst>
              <a:ext uri="{FF2B5EF4-FFF2-40B4-BE49-F238E27FC236}">
                <a16:creationId xmlns:a16="http://schemas.microsoft.com/office/drawing/2014/main" id="{59DE218D-7A54-49D6-96CB-BA2203A45BB6}"/>
              </a:ext>
            </a:extLst>
          </p:cNvPr>
          <p:cNvSpPr txBox="1"/>
          <p:nvPr/>
        </p:nvSpPr>
        <p:spPr>
          <a:xfrm>
            <a:off x="1171834" y="2541400"/>
            <a:ext cx="4418277"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Route uitdenken en uitwerken</a:t>
            </a:r>
            <a:endParaRPr lang="nl-NL" dirty="0">
              <a:solidFill>
                <a:schemeClr val="accent1"/>
              </a:solidFill>
              <a:latin typeface="Calibri" panose="020F0502020204030204" pitchFamily="34" charset="0"/>
              <a:cs typeface="Calibri" panose="020F0502020204030204" pitchFamily="34" charset="0"/>
            </a:endParaRPr>
          </a:p>
        </p:txBody>
      </p:sp>
      <p:sp>
        <p:nvSpPr>
          <p:cNvPr id="19" name="Tekstvak 18">
            <a:extLst>
              <a:ext uri="{FF2B5EF4-FFF2-40B4-BE49-F238E27FC236}">
                <a16:creationId xmlns:a16="http://schemas.microsoft.com/office/drawing/2014/main" id="{A89E178F-3F75-4AFA-81E0-C457804A1731}"/>
              </a:ext>
            </a:extLst>
          </p:cNvPr>
          <p:cNvSpPr txBox="1"/>
          <p:nvPr/>
        </p:nvSpPr>
        <p:spPr>
          <a:xfrm>
            <a:off x="1171834" y="3002449"/>
            <a:ext cx="4418277"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Locatie obstakels op de route bepalen*</a:t>
            </a:r>
            <a:endParaRPr lang="nl-NL" dirty="0">
              <a:solidFill>
                <a:schemeClr val="accent1"/>
              </a:solidFill>
              <a:latin typeface="Calibri" panose="020F0502020204030204" pitchFamily="34" charset="0"/>
              <a:cs typeface="Calibri" panose="020F0502020204030204" pitchFamily="34" charset="0"/>
            </a:endParaRPr>
          </a:p>
        </p:txBody>
      </p:sp>
      <p:sp>
        <p:nvSpPr>
          <p:cNvPr id="20" name="Tekstvak 19">
            <a:extLst>
              <a:ext uri="{FF2B5EF4-FFF2-40B4-BE49-F238E27FC236}">
                <a16:creationId xmlns:a16="http://schemas.microsoft.com/office/drawing/2014/main" id="{3FF41DE2-1F58-4928-8323-D71702E0E8DB}"/>
              </a:ext>
            </a:extLst>
          </p:cNvPr>
          <p:cNvSpPr txBox="1"/>
          <p:nvPr/>
        </p:nvSpPr>
        <p:spPr>
          <a:xfrm>
            <a:off x="1171834" y="3444962"/>
            <a:ext cx="4418277"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Obstakels uitdenken*</a:t>
            </a:r>
            <a:endParaRPr lang="nl-NL" dirty="0">
              <a:solidFill>
                <a:schemeClr val="accent1"/>
              </a:solidFill>
              <a:latin typeface="Calibri" panose="020F0502020204030204" pitchFamily="34" charset="0"/>
              <a:cs typeface="Calibri" panose="020F0502020204030204" pitchFamily="34" charset="0"/>
            </a:endParaRPr>
          </a:p>
        </p:txBody>
      </p:sp>
      <p:sp>
        <p:nvSpPr>
          <p:cNvPr id="21" name="Tekstvak 20">
            <a:extLst>
              <a:ext uri="{FF2B5EF4-FFF2-40B4-BE49-F238E27FC236}">
                <a16:creationId xmlns:a16="http://schemas.microsoft.com/office/drawing/2014/main" id="{F3D77471-8679-46B9-A58C-B0C6A346A9D7}"/>
              </a:ext>
            </a:extLst>
          </p:cNvPr>
          <p:cNvSpPr txBox="1"/>
          <p:nvPr/>
        </p:nvSpPr>
        <p:spPr>
          <a:xfrm>
            <a:off x="5393057" y="2138186"/>
            <a:ext cx="5998843" cy="28001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Mailen naar: heldenrun@kinderhulp.nl</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2" name="Tekstvak 21">
            <a:extLst>
              <a:ext uri="{FF2B5EF4-FFF2-40B4-BE49-F238E27FC236}">
                <a16:creationId xmlns:a16="http://schemas.microsoft.com/office/drawing/2014/main" id="{4647D401-F95D-4ABB-9FBC-518C29201C2C}"/>
              </a:ext>
            </a:extLst>
          </p:cNvPr>
          <p:cNvSpPr txBox="1"/>
          <p:nvPr/>
        </p:nvSpPr>
        <p:spPr>
          <a:xfrm>
            <a:off x="5393057" y="2586059"/>
            <a:ext cx="6256018" cy="28001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Hou de veiligheid van de deelnemers in de gaten</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3" name="Tekstvak 22">
            <a:extLst>
              <a:ext uri="{FF2B5EF4-FFF2-40B4-BE49-F238E27FC236}">
                <a16:creationId xmlns:a16="http://schemas.microsoft.com/office/drawing/2014/main" id="{E6432B1E-B507-4B41-A77F-589F31572A3E}"/>
              </a:ext>
            </a:extLst>
          </p:cNvPr>
          <p:cNvSpPr txBox="1"/>
          <p:nvPr/>
        </p:nvSpPr>
        <p:spPr>
          <a:xfrm>
            <a:off x="5393057" y="3493718"/>
            <a:ext cx="5760718" cy="28001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Zie voorbeelden hieronder</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287091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0499FB-CBF5-45B6-8231-1D238E1AFCF2}"/>
              </a:ext>
            </a:extLst>
          </p:cNvPr>
          <p:cNvSpPr>
            <a:spLocks noGrp="1"/>
          </p:cNvSpPr>
          <p:nvPr>
            <p:ph type="title"/>
          </p:nvPr>
        </p:nvSpPr>
        <p:spPr/>
        <p:txBody>
          <a:bodyPr/>
          <a:lstStyle/>
          <a:p>
            <a:r>
              <a:rPr lang="nl-NL" dirty="0"/>
              <a:t>Vijf weken voor Heldenrun</a:t>
            </a:r>
          </a:p>
        </p:txBody>
      </p:sp>
      <p:sp>
        <p:nvSpPr>
          <p:cNvPr id="5" name="Tijdelijke aanduiding voor dianummer 4">
            <a:extLst>
              <a:ext uri="{FF2B5EF4-FFF2-40B4-BE49-F238E27FC236}">
                <a16:creationId xmlns:a16="http://schemas.microsoft.com/office/drawing/2014/main" id="{E7D29D42-5048-4BED-A59F-1AF3AD3F3127}"/>
              </a:ext>
            </a:extLst>
          </p:cNvPr>
          <p:cNvSpPr>
            <a:spLocks noGrp="1"/>
          </p:cNvSpPr>
          <p:nvPr>
            <p:ph type="sldNum" sz="quarter" idx="12"/>
          </p:nvPr>
        </p:nvSpPr>
        <p:spPr/>
        <p:txBody>
          <a:bodyPr/>
          <a:lstStyle/>
          <a:p>
            <a:fld id="{9624B292-CCE8-43EE-A36A-8B319FB8CCEF}" type="slidenum">
              <a:rPr lang="nl-NL" smtClean="0"/>
              <a:t>3</a:t>
            </a:fld>
            <a:endParaRPr lang="nl-NL" dirty="0"/>
          </a:p>
        </p:txBody>
      </p:sp>
      <p:sp>
        <p:nvSpPr>
          <p:cNvPr id="9" name="Tekstvak 8">
            <a:extLst>
              <a:ext uri="{FF2B5EF4-FFF2-40B4-BE49-F238E27FC236}">
                <a16:creationId xmlns:a16="http://schemas.microsoft.com/office/drawing/2014/main" id="{F311D9A8-5767-4CA6-A160-C4605C99C8F4}"/>
              </a:ext>
            </a:extLst>
          </p:cNvPr>
          <p:cNvSpPr txBox="1"/>
          <p:nvPr/>
        </p:nvSpPr>
        <p:spPr>
          <a:xfrm>
            <a:off x="641995" y="4208482"/>
            <a:ext cx="10377300" cy="2677656"/>
          </a:xfrm>
          <a:prstGeom prst="rect">
            <a:avLst/>
          </a:prstGeom>
          <a:noFill/>
        </p:spPr>
        <p:txBody>
          <a:bodyPr wrap="square" numCol="2" spcCol="108000">
            <a:spAutoFit/>
          </a:bodyPr>
          <a:lstStyle/>
          <a:p>
            <a:r>
              <a:rPr lang="nl-NL" sz="1050" b="1" dirty="0">
                <a:effectLst/>
                <a:latin typeface="Calibri" panose="020F0502020204030204" pitchFamily="34" charset="0"/>
                <a:ea typeface="Calibri" panose="020F0502020204030204" pitchFamily="34" charset="0"/>
                <a:cs typeface="Calibri" panose="020F0502020204030204" pitchFamily="34" charset="0"/>
              </a:rPr>
              <a:t>** </a:t>
            </a:r>
            <a:r>
              <a:rPr lang="nl-NL" sz="1050" b="1" u="sng" dirty="0">
                <a:effectLst/>
                <a:latin typeface="Calibri" panose="020F0502020204030204" pitchFamily="34" charset="0"/>
                <a:ea typeface="Calibri" panose="020F0502020204030204" pitchFamily="34" charset="0"/>
                <a:cs typeface="Calibri" panose="020F0502020204030204" pitchFamily="34" charset="0"/>
              </a:rPr>
              <a:t>Aantal schurken/helden bepalen + wie dit gaat doen</a:t>
            </a:r>
            <a:br>
              <a:rPr lang="nl-NL" sz="1050" u="sng" dirty="0">
                <a:effectLst/>
                <a:latin typeface="Calibri" panose="020F0502020204030204" pitchFamily="34" charset="0"/>
                <a:ea typeface="Calibri" panose="020F0502020204030204" pitchFamily="34" charset="0"/>
                <a:cs typeface="Calibri" panose="020F0502020204030204" pitchFamily="34" charset="0"/>
              </a:rPr>
            </a:br>
            <a:r>
              <a:rPr lang="nl-NL" sz="1050" dirty="0">
                <a:effectLst/>
                <a:latin typeface="Calibri" panose="020F0502020204030204" pitchFamily="34" charset="0"/>
                <a:ea typeface="Calibri" panose="020F0502020204030204" pitchFamily="34" charset="0"/>
                <a:cs typeface="Calibri" panose="020F0502020204030204" pitchFamily="34" charset="0"/>
              </a:rPr>
              <a:t>De sponsorloop krijgt een bijzonder karakter als meesters/juffen/ouders verkleed als schurk of held op de route de kinderen aanmoedigen, dan wel een klein beetje plagen.</a:t>
            </a:r>
            <a:br>
              <a:rPr lang="nl-NL" sz="1050" dirty="0">
                <a:effectLst/>
                <a:latin typeface="Calibri" panose="020F0502020204030204" pitchFamily="34" charset="0"/>
                <a:ea typeface="Calibri" panose="020F0502020204030204" pitchFamily="34" charset="0"/>
                <a:cs typeface="Calibri" panose="020F0502020204030204" pitchFamily="34" charset="0"/>
              </a:rPr>
            </a:br>
            <a:r>
              <a:rPr lang="nl-NL" sz="1050" dirty="0">
                <a:effectLst/>
                <a:latin typeface="Calibri" panose="020F0502020204030204" pitchFamily="34" charset="0"/>
                <a:ea typeface="Calibri" panose="020F0502020204030204" pitchFamily="34" charset="0"/>
                <a:cs typeface="Calibri" panose="020F0502020204030204" pitchFamily="34" charset="0"/>
              </a:rPr>
              <a:t>Schurken kunnen met bijvoorbeeld een waterpistool voor extra plezier zorgen.</a:t>
            </a:r>
            <a:br>
              <a:rPr lang="nl-NL" sz="1050" dirty="0">
                <a:effectLst/>
                <a:latin typeface="Calibri" panose="020F0502020204030204" pitchFamily="34" charset="0"/>
                <a:ea typeface="Calibri" panose="020F0502020204030204" pitchFamily="34" charset="0"/>
                <a:cs typeface="Calibri" panose="020F0502020204030204" pitchFamily="34" charset="0"/>
              </a:rPr>
            </a:br>
            <a:r>
              <a:rPr lang="nl-NL" sz="1050" dirty="0">
                <a:effectLst/>
                <a:latin typeface="Calibri" panose="020F0502020204030204" pitchFamily="34" charset="0"/>
                <a:ea typeface="Calibri" panose="020F0502020204030204" pitchFamily="34" charset="0"/>
                <a:cs typeface="Calibri" panose="020F0502020204030204" pitchFamily="34" charset="0"/>
              </a:rPr>
              <a:t>Het is geen verplichting om schurken/helden toe te voegen.</a:t>
            </a:r>
            <a:br>
              <a:rPr lang="nl-NL" sz="1050" dirty="0">
                <a:effectLst/>
                <a:latin typeface="Calibri" panose="020F0502020204030204" pitchFamily="34" charset="0"/>
                <a:ea typeface="Calibri" panose="020F0502020204030204" pitchFamily="34" charset="0"/>
                <a:cs typeface="Calibri" panose="020F0502020204030204" pitchFamily="34" charset="0"/>
              </a:rPr>
            </a:br>
            <a:br>
              <a:rPr lang="nl-NL" sz="1050" dirty="0">
                <a:effectLst/>
                <a:latin typeface="Calibri" panose="020F0502020204030204" pitchFamily="34" charset="0"/>
                <a:ea typeface="Calibri" panose="020F0502020204030204" pitchFamily="34" charset="0"/>
                <a:cs typeface="Calibri" panose="020F0502020204030204" pitchFamily="34" charset="0"/>
              </a:rPr>
            </a:br>
            <a:r>
              <a:rPr lang="nl-NL" sz="1050" i="1" u="sng" dirty="0">
                <a:effectLst/>
                <a:latin typeface="Calibri" panose="020F0502020204030204" pitchFamily="34" charset="0"/>
                <a:ea typeface="Calibri" panose="020F0502020204030204" pitchFamily="34" charset="0"/>
                <a:cs typeface="Calibri" panose="020F0502020204030204" pitchFamily="34" charset="0"/>
              </a:rPr>
              <a:t>Voorbeelden:</a:t>
            </a:r>
            <a:br>
              <a:rPr lang="nl-NL" sz="1050" i="1" u="sng" dirty="0">
                <a:effectLst/>
                <a:latin typeface="Calibri" panose="020F0502020204030204" pitchFamily="34" charset="0"/>
                <a:ea typeface="Calibri" panose="020F0502020204030204" pitchFamily="34" charset="0"/>
                <a:cs typeface="Calibri" panose="020F0502020204030204" pitchFamily="34" charset="0"/>
              </a:rPr>
            </a:br>
            <a:r>
              <a:rPr lang="nl-NL" sz="1050" dirty="0">
                <a:effectLst/>
                <a:latin typeface="Calibri" panose="020F0502020204030204" pitchFamily="34" charset="0"/>
                <a:ea typeface="Calibri" panose="020F0502020204030204" pitchFamily="34" charset="0"/>
                <a:cs typeface="Calibri" panose="020F0502020204030204" pitchFamily="34" charset="0"/>
              </a:rPr>
              <a:t>- Waterpistolen gebruiken</a:t>
            </a:r>
            <a:br>
              <a:rPr lang="nl-NL" sz="1050" dirty="0">
                <a:effectLst/>
                <a:latin typeface="Calibri" panose="020F0502020204030204" pitchFamily="34" charset="0"/>
                <a:ea typeface="Calibri" panose="020F0502020204030204" pitchFamily="34" charset="0"/>
                <a:cs typeface="Calibri" panose="020F0502020204030204" pitchFamily="34" charset="0"/>
              </a:rPr>
            </a:br>
            <a:r>
              <a:rPr lang="nl-NL" sz="1050" dirty="0">
                <a:effectLst/>
                <a:latin typeface="Calibri" panose="020F0502020204030204" pitchFamily="34" charset="0"/>
                <a:ea typeface="Calibri" panose="020F0502020204030204" pitchFamily="34" charset="0"/>
                <a:cs typeface="Calibri" panose="020F0502020204030204" pitchFamily="34" charset="0"/>
              </a:rPr>
              <a:t>- Waterballonnen gooien</a:t>
            </a:r>
            <a:br>
              <a:rPr lang="nl-NL" sz="1050" dirty="0">
                <a:effectLst/>
                <a:latin typeface="Calibri" panose="020F0502020204030204" pitchFamily="34" charset="0"/>
                <a:ea typeface="Calibri" panose="020F0502020204030204" pitchFamily="34" charset="0"/>
                <a:cs typeface="Calibri" panose="020F0502020204030204" pitchFamily="34" charset="0"/>
              </a:rPr>
            </a:br>
            <a:r>
              <a:rPr lang="nl-NL" sz="1050" dirty="0">
                <a:effectLst/>
                <a:latin typeface="Calibri" panose="020F0502020204030204" pitchFamily="34" charset="0"/>
                <a:ea typeface="Calibri" panose="020F0502020204030204" pitchFamily="34" charset="0"/>
                <a:cs typeface="Calibri" panose="020F0502020204030204" pitchFamily="34" charset="0"/>
              </a:rPr>
              <a:t>- Luidkeels aanmoedigen, eventueel met een bordje in de hand waaro</a:t>
            </a:r>
            <a:r>
              <a:rPr lang="nl-NL" sz="1050" dirty="0">
                <a:latin typeface="Calibri" panose="020F0502020204030204" pitchFamily="34" charset="0"/>
                <a:ea typeface="Calibri" panose="020F0502020204030204" pitchFamily="34" charset="0"/>
                <a:cs typeface="Calibri" panose="020F0502020204030204" pitchFamily="34" charset="0"/>
              </a:rPr>
              <a:t>p iets staat als ‘Goed bezig’ ‘Ga zo door’ ‘Je bent een held’ etc.</a:t>
            </a:r>
            <a:br>
              <a:rPr lang="nl-NL" sz="1050" dirty="0">
                <a:latin typeface="Calibri" panose="020F0502020204030204" pitchFamily="34" charset="0"/>
                <a:ea typeface="Calibri" panose="020F0502020204030204" pitchFamily="34" charset="0"/>
                <a:cs typeface="Calibri" panose="020F0502020204030204" pitchFamily="34" charset="0"/>
              </a:rPr>
            </a:br>
            <a:r>
              <a:rPr lang="nl-NL" sz="1050" dirty="0">
                <a:latin typeface="Calibri" panose="020F0502020204030204" pitchFamily="34" charset="0"/>
                <a:ea typeface="Calibri" panose="020F0502020204030204" pitchFamily="34" charset="0"/>
                <a:cs typeface="Calibri" panose="020F0502020204030204" pitchFamily="34" charset="0"/>
              </a:rPr>
              <a:t>- Leerlingen een stukje verder brengen door ze op de rug (fiets) mee te nemen</a:t>
            </a:r>
            <a:br>
              <a:rPr lang="nl-NL" sz="1050" dirty="0">
                <a:latin typeface="Calibri" panose="020F0502020204030204" pitchFamily="34" charset="0"/>
                <a:ea typeface="Calibri" panose="020F0502020204030204" pitchFamily="34" charset="0"/>
                <a:cs typeface="Calibri" panose="020F0502020204030204" pitchFamily="34" charset="0"/>
              </a:rPr>
            </a:br>
            <a:r>
              <a:rPr lang="nl-NL" sz="1050" dirty="0">
                <a:latin typeface="Calibri" panose="020F0502020204030204" pitchFamily="34" charset="0"/>
                <a:ea typeface="Calibri" panose="020F0502020204030204" pitchFamily="34" charset="0"/>
                <a:cs typeface="Calibri" panose="020F0502020204030204" pitchFamily="34" charset="0"/>
              </a:rPr>
              <a:t>- Met kussens een kussengevecht ‘uitlokken’</a:t>
            </a:r>
            <a:br>
              <a:rPr lang="nl-NL" sz="1050" dirty="0">
                <a:latin typeface="Calibri" panose="020F0502020204030204" pitchFamily="34" charset="0"/>
                <a:ea typeface="Calibri" panose="020F0502020204030204" pitchFamily="34" charset="0"/>
                <a:cs typeface="Calibri" panose="020F0502020204030204" pitchFamily="34" charset="0"/>
              </a:rPr>
            </a:br>
            <a:r>
              <a:rPr lang="nl-NL" sz="1050" dirty="0">
                <a:latin typeface="Calibri" panose="020F0502020204030204" pitchFamily="34" charset="0"/>
                <a:ea typeface="Calibri" panose="020F0502020204030204" pitchFamily="34" charset="0"/>
                <a:cs typeface="Calibri" panose="020F0502020204030204" pitchFamily="34" charset="0"/>
              </a:rPr>
              <a:t>- Etc.</a:t>
            </a:r>
          </a:p>
          <a:p>
            <a:endParaRPr lang="nl-NL" sz="1050" dirty="0">
              <a:effectLst/>
              <a:latin typeface="Calibri" panose="020F0502020204030204" pitchFamily="34" charset="0"/>
              <a:ea typeface="Calibri" panose="020F0502020204030204" pitchFamily="34" charset="0"/>
              <a:cs typeface="Calibri" panose="020F0502020204030204" pitchFamily="34" charset="0"/>
            </a:endParaRPr>
          </a:p>
          <a:p>
            <a:br>
              <a:rPr lang="nl-NL" sz="1050" dirty="0">
                <a:effectLst/>
                <a:latin typeface="Calibri" panose="020F0502020204030204" pitchFamily="34" charset="0"/>
                <a:ea typeface="Calibri" panose="020F0502020204030204" pitchFamily="34" charset="0"/>
                <a:cs typeface="Calibri" panose="020F0502020204030204" pitchFamily="34" charset="0"/>
              </a:rPr>
            </a:br>
            <a:r>
              <a:rPr lang="nl-NL" sz="1050" b="1" dirty="0">
                <a:effectLst/>
                <a:latin typeface="Calibri" panose="020F0502020204030204" pitchFamily="34" charset="0"/>
                <a:ea typeface="Calibri" panose="020F0502020204030204" pitchFamily="34" charset="0"/>
                <a:cs typeface="Calibri" panose="020F0502020204030204" pitchFamily="34" charset="0"/>
              </a:rPr>
              <a:t>*** </a:t>
            </a:r>
            <a:r>
              <a:rPr lang="nl-NL" sz="1050" b="1" u="sng" dirty="0">
                <a:effectLst/>
                <a:latin typeface="Calibri" panose="020F0502020204030204" pitchFamily="34" charset="0"/>
                <a:ea typeface="Calibri" panose="020F0502020204030204" pitchFamily="34" charset="0"/>
                <a:cs typeface="Calibri" panose="020F0502020204030204" pitchFamily="34" charset="0"/>
              </a:rPr>
              <a:t>Fotograaf/videograaf vragen</a:t>
            </a:r>
            <a:br>
              <a:rPr lang="nl-NL" sz="1050" u="sng" dirty="0">
                <a:effectLst/>
                <a:latin typeface="Calibri" panose="020F0502020204030204" pitchFamily="34" charset="0"/>
                <a:ea typeface="Calibri" panose="020F0502020204030204" pitchFamily="34" charset="0"/>
                <a:cs typeface="Calibri" panose="020F0502020204030204" pitchFamily="34" charset="0"/>
              </a:rPr>
            </a:br>
            <a:r>
              <a:rPr lang="nl-NL" sz="1050" dirty="0">
                <a:effectLst/>
                <a:latin typeface="Calibri" panose="020F0502020204030204" pitchFamily="34" charset="0"/>
                <a:ea typeface="Calibri" panose="020F0502020204030204" pitchFamily="34" charset="0"/>
                <a:cs typeface="Calibri" panose="020F0502020204030204" pitchFamily="34" charset="0"/>
              </a:rPr>
              <a:t>De Heldenrun levert ongetwijfeld mooie momenten op, waarvan het waardevol is om deze vast te leggen. Ook om te gebruiken voor de schoolwebsite en/of </a:t>
            </a:r>
            <a:r>
              <a:rPr lang="nl-NL" sz="1050" dirty="0" err="1">
                <a:effectLst/>
                <a:latin typeface="Calibri" panose="020F0502020204030204" pitchFamily="34" charset="0"/>
                <a:ea typeface="Calibri" panose="020F0502020204030204" pitchFamily="34" charset="0"/>
                <a:cs typeface="Calibri" panose="020F0502020204030204" pitchFamily="34" charset="0"/>
              </a:rPr>
              <a:t>social</a:t>
            </a:r>
            <a:r>
              <a:rPr lang="nl-NL" sz="1050" dirty="0">
                <a:effectLst/>
                <a:latin typeface="Calibri" panose="020F0502020204030204" pitchFamily="34" charset="0"/>
                <a:ea typeface="Calibri" panose="020F0502020204030204" pitchFamily="34" charset="0"/>
                <a:cs typeface="Calibri" panose="020F0502020204030204" pitchFamily="34" charset="0"/>
              </a:rPr>
              <a:t> media. Wellicht is er een ouder die het leuk vindt om foto’s te maken en/of te filmen. Het inzetten van een foto- en/of videograaf is niet verplicht. </a:t>
            </a:r>
          </a:p>
          <a:p>
            <a:endParaRPr lang="nl-NL" sz="1050" dirty="0">
              <a:latin typeface="Calibri" panose="020F0502020204030204" pitchFamily="34" charset="0"/>
              <a:ea typeface="Calibri" panose="020F0502020204030204" pitchFamily="34" charset="0"/>
              <a:cs typeface="Calibri" panose="020F0502020204030204" pitchFamily="34" charset="0"/>
            </a:endParaRPr>
          </a:p>
          <a:p>
            <a:r>
              <a:rPr lang="nl-NL" sz="1050" b="1" dirty="0">
                <a:effectLst/>
                <a:latin typeface="Calibri" panose="020F0502020204030204" pitchFamily="34" charset="0"/>
                <a:ea typeface="Calibri" panose="020F0502020204030204" pitchFamily="34" charset="0"/>
                <a:cs typeface="Calibri" panose="020F0502020204030204" pitchFamily="34" charset="0"/>
              </a:rPr>
              <a:t>**** </a:t>
            </a:r>
            <a:r>
              <a:rPr lang="nl-NL" sz="1050" b="1" u="sng" dirty="0" err="1">
                <a:effectLst/>
                <a:latin typeface="Calibri" panose="020F0502020204030204" pitchFamily="34" charset="0"/>
                <a:ea typeface="Calibri" panose="020F0502020204030204" pitchFamily="34" charset="0"/>
                <a:cs typeface="Calibri" panose="020F0502020204030204" pitchFamily="34" charset="0"/>
              </a:rPr>
              <a:t>Schoolspecifieke</a:t>
            </a:r>
            <a:r>
              <a:rPr lang="nl-NL" sz="1050" b="1" u="sng" dirty="0">
                <a:effectLst/>
                <a:latin typeface="Calibri" panose="020F0502020204030204" pitchFamily="34" charset="0"/>
                <a:ea typeface="Calibri" panose="020F0502020204030204" pitchFamily="34" charset="0"/>
                <a:cs typeface="Calibri" panose="020F0502020204030204" pitchFamily="34" charset="0"/>
              </a:rPr>
              <a:t> QR-code aanvragen bij Kinderhulp</a:t>
            </a:r>
            <a:br>
              <a:rPr lang="nl-NL" sz="1050" u="sng" dirty="0">
                <a:effectLst/>
                <a:latin typeface="Calibri" panose="020F0502020204030204" pitchFamily="34" charset="0"/>
                <a:ea typeface="Calibri" panose="020F0502020204030204" pitchFamily="34" charset="0"/>
                <a:cs typeface="Calibri" panose="020F0502020204030204" pitchFamily="34" charset="0"/>
              </a:rPr>
            </a:br>
            <a:r>
              <a:rPr lang="nl-NL" sz="1050" dirty="0">
                <a:effectLst/>
                <a:latin typeface="Calibri" panose="020F0502020204030204" pitchFamily="34" charset="0"/>
                <a:ea typeface="Calibri" panose="020F0502020204030204" pitchFamily="34" charset="0"/>
                <a:cs typeface="Calibri" panose="020F0502020204030204" pitchFamily="34" charset="0"/>
              </a:rPr>
              <a:t>Het is mogelijk om op het sponsorformulier een QR code te plaatsen. Deze QR code geeft sponsoren de mogelijkheid om hun bijdragen digitaal over te maken (aan Kinderhulp). Dit zorgt ervoor dat kinderen geen of minder contant geld inzamelen en er uiteindelijk door school ook minder contant geld hoeft te worden gestort/overgemaakt. Kinderhulp kan precies zien hoeveel geld er via deze QR-code door uw school is ingezameld. Het is niet verplicht om met een QR-code te werken. Er kan ook gebruik worden gemaakt van een sponsorformulier zonder QR-code. Beiden zijn te vinden in de </a:t>
            </a:r>
            <a:r>
              <a:rPr lang="nl-NL" sz="1050" dirty="0" err="1">
                <a:effectLst/>
                <a:latin typeface="Calibri" panose="020F0502020204030204" pitchFamily="34" charset="0"/>
                <a:ea typeface="Calibri" panose="020F0502020204030204" pitchFamily="34" charset="0"/>
                <a:cs typeface="Calibri" panose="020F0502020204030204" pitchFamily="34" charset="0"/>
              </a:rPr>
              <a:t>toolkit</a:t>
            </a:r>
            <a:r>
              <a:rPr lang="nl-NL" sz="1050" dirty="0">
                <a:effectLst/>
                <a:latin typeface="Calibri" panose="020F0502020204030204" pitchFamily="34" charset="0"/>
                <a:ea typeface="Calibri" panose="020F0502020204030204" pitchFamily="34" charset="0"/>
                <a:cs typeface="Calibri" panose="020F0502020204030204" pitchFamily="34" charset="0"/>
              </a:rPr>
              <a:t>.</a:t>
            </a:r>
            <a:endParaRPr lang="nl-NL" sz="1050" dirty="0">
              <a:latin typeface="Calibri" panose="020F0502020204030204" pitchFamily="34" charset="0"/>
              <a:cs typeface="Calibri" panose="020F0502020204030204" pitchFamily="34" charset="0"/>
            </a:endParaRPr>
          </a:p>
        </p:txBody>
      </p:sp>
      <p:sp>
        <p:nvSpPr>
          <p:cNvPr id="7" name="Tekstvak 6">
            <a:extLst>
              <a:ext uri="{FF2B5EF4-FFF2-40B4-BE49-F238E27FC236}">
                <a16:creationId xmlns:a16="http://schemas.microsoft.com/office/drawing/2014/main" id="{9703676F-B073-4953-B5A0-BB1781AA7085}"/>
              </a:ext>
            </a:extLst>
          </p:cNvPr>
          <p:cNvSpPr txBox="1"/>
          <p:nvPr/>
        </p:nvSpPr>
        <p:spPr>
          <a:xfrm>
            <a:off x="641994" y="163441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8" name="Tekstvak 7">
            <a:extLst>
              <a:ext uri="{FF2B5EF4-FFF2-40B4-BE49-F238E27FC236}">
                <a16:creationId xmlns:a16="http://schemas.microsoft.com/office/drawing/2014/main" id="{B100FD3C-F063-4A8F-B133-0A07EA10D244}"/>
              </a:ext>
            </a:extLst>
          </p:cNvPr>
          <p:cNvSpPr txBox="1"/>
          <p:nvPr/>
        </p:nvSpPr>
        <p:spPr>
          <a:xfrm>
            <a:off x="641993" y="208935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0" name="Tekstvak 9">
            <a:extLst>
              <a:ext uri="{FF2B5EF4-FFF2-40B4-BE49-F238E27FC236}">
                <a16:creationId xmlns:a16="http://schemas.microsoft.com/office/drawing/2014/main" id="{28B7EB9F-A629-44C9-9144-8D19F9F1C415}"/>
              </a:ext>
            </a:extLst>
          </p:cNvPr>
          <p:cNvSpPr txBox="1"/>
          <p:nvPr/>
        </p:nvSpPr>
        <p:spPr>
          <a:xfrm>
            <a:off x="641993" y="254140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1" name="Tekstvak 10">
            <a:extLst>
              <a:ext uri="{FF2B5EF4-FFF2-40B4-BE49-F238E27FC236}">
                <a16:creationId xmlns:a16="http://schemas.microsoft.com/office/drawing/2014/main" id="{BE764747-BD89-408F-91BD-D91BCCC2FAAA}"/>
              </a:ext>
            </a:extLst>
          </p:cNvPr>
          <p:cNvSpPr txBox="1"/>
          <p:nvPr/>
        </p:nvSpPr>
        <p:spPr>
          <a:xfrm>
            <a:off x="641993" y="299918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2" name="Tekstvak 11">
            <a:extLst>
              <a:ext uri="{FF2B5EF4-FFF2-40B4-BE49-F238E27FC236}">
                <a16:creationId xmlns:a16="http://schemas.microsoft.com/office/drawing/2014/main" id="{E2A18DAB-CDF9-4634-907D-7AA3AB037E04}"/>
              </a:ext>
            </a:extLst>
          </p:cNvPr>
          <p:cNvSpPr txBox="1"/>
          <p:nvPr/>
        </p:nvSpPr>
        <p:spPr>
          <a:xfrm>
            <a:off x="641993" y="3444962"/>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3" name="Tekstvak 12">
            <a:extLst>
              <a:ext uri="{FF2B5EF4-FFF2-40B4-BE49-F238E27FC236}">
                <a16:creationId xmlns:a16="http://schemas.microsoft.com/office/drawing/2014/main" id="{0FE9B9D3-2EFD-4780-854F-F65E33B33D62}"/>
              </a:ext>
            </a:extLst>
          </p:cNvPr>
          <p:cNvSpPr txBox="1"/>
          <p:nvPr/>
        </p:nvSpPr>
        <p:spPr>
          <a:xfrm>
            <a:off x="1171834" y="1634413"/>
            <a:ext cx="2504239"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dirty="0">
                <a:latin typeface="Calibri" panose="020F0502020204030204" pitchFamily="34" charset="0"/>
                <a:cs typeface="Calibri" panose="020F0502020204030204" pitchFamily="34" charset="0"/>
              </a:rPr>
              <a:t>Bezetting op de route</a:t>
            </a:r>
          </a:p>
        </p:txBody>
      </p:sp>
      <p:sp>
        <p:nvSpPr>
          <p:cNvPr id="14" name="Tekstvak 13">
            <a:extLst>
              <a:ext uri="{FF2B5EF4-FFF2-40B4-BE49-F238E27FC236}">
                <a16:creationId xmlns:a16="http://schemas.microsoft.com/office/drawing/2014/main" id="{7E0F00B3-5379-4B42-B825-A1DC4FE4A095}"/>
              </a:ext>
            </a:extLst>
          </p:cNvPr>
          <p:cNvSpPr txBox="1"/>
          <p:nvPr/>
        </p:nvSpPr>
        <p:spPr>
          <a:xfrm>
            <a:off x="5397908" y="1592426"/>
            <a:ext cx="6022567" cy="47884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1">
                    <a:lumMod val="65000"/>
                  </a:schemeClr>
                </a:solidFill>
                <a:effectLst/>
                <a:latin typeface="Calibri" panose="020F0502020204030204" pitchFamily="34" charset="0"/>
                <a:cs typeface="Calibri" panose="020F0502020204030204" pitchFamily="34" charset="0"/>
              </a:rPr>
              <a:t>Hoeveel personen heb je nodig en wie kan helpen? Denk hierbij aan teamleden, de OR of andere ouders/betrokkenen</a:t>
            </a:r>
            <a:endParaRPr lang="nl-NL" sz="1200" dirty="0">
              <a:solidFill>
                <a:schemeClr val="bg1">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15" name="Tekstvak 14">
            <a:extLst>
              <a:ext uri="{FF2B5EF4-FFF2-40B4-BE49-F238E27FC236}">
                <a16:creationId xmlns:a16="http://schemas.microsoft.com/office/drawing/2014/main" id="{5D6E9123-12E5-4114-8A5F-72BFA830E73F}"/>
              </a:ext>
            </a:extLst>
          </p:cNvPr>
          <p:cNvSpPr txBox="1"/>
          <p:nvPr/>
        </p:nvSpPr>
        <p:spPr>
          <a:xfrm>
            <a:off x="1171834" y="2089350"/>
            <a:ext cx="5709733" cy="37375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Schurken/helden bepalen**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6" name="Tekstvak 15">
            <a:extLst>
              <a:ext uri="{FF2B5EF4-FFF2-40B4-BE49-F238E27FC236}">
                <a16:creationId xmlns:a16="http://schemas.microsoft.com/office/drawing/2014/main" id="{09E03A54-6267-414A-AACF-EF854F18D967}"/>
              </a:ext>
            </a:extLst>
          </p:cNvPr>
          <p:cNvSpPr txBox="1"/>
          <p:nvPr/>
        </p:nvSpPr>
        <p:spPr>
          <a:xfrm>
            <a:off x="1171835" y="2541400"/>
            <a:ext cx="1515948"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Side events</a:t>
            </a:r>
            <a:endParaRPr lang="nl-NL" dirty="0">
              <a:solidFill>
                <a:schemeClr val="accent1"/>
              </a:solidFill>
              <a:latin typeface="Calibri" panose="020F0502020204030204" pitchFamily="34" charset="0"/>
              <a:cs typeface="Calibri" panose="020F0502020204030204" pitchFamily="34" charset="0"/>
            </a:endParaRPr>
          </a:p>
        </p:txBody>
      </p:sp>
      <p:sp>
        <p:nvSpPr>
          <p:cNvPr id="17" name="Tekstvak 16">
            <a:extLst>
              <a:ext uri="{FF2B5EF4-FFF2-40B4-BE49-F238E27FC236}">
                <a16:creationId xmlns:a16="http://schemas.microsoft.com/office/drawing/2014/main" id="{7B6D4090-11C9-4F96-96FE-34AA799B99E0}"/>
              </a:ext>
            </a:extLst>
          </p:cNvPr>
          <p:cNvSpPr txBox="1"/>
          <p:nvPr/>
        </p:nvSpPr>
        <p:spPr>
          <a:xfrm>
            <a:off x="1171835" y="3002449"/>
            <a:ext cx="3359298"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Fotograaf/videograaf vragen***</a:t>
            </a:r>
            <a:endParaRPr lang="nl-NL" dirty="0">
              <a:solidFill>
                <a:schemeClr val="accent1"/>
              </a:solidFill>
              <a:latin typeface="Calibri" panose="020F0502020204030204" pitchFamily="34" charset="0"/>
              <a:cs typeface="Calibri" panose="020F0502020204030204" pitchFamily="34" charset="0"/>
            </a:endParaRPr>
          </a:p>
        </p:txBody>
      </p:sp>
      <p:sp>
        <p:nvSpPr>
          <p:cNvPr id="18" name="Tekstvak 17">
            <a:extLst>
              <a:ext uri="{FF2B5EF4-FFF2-40B4-BE49-F238E27FC236}">
                <a16:creationId xmlns:a16="http://schemas.microsoft.com/office/drawing/2014/main" id="{D21C827F-B071-4AF5-92C0-1795C163A0DD}"/>
              </a:ext>
            </a:extLst>
          </p:cNvPr>
          <p:cNvSpPr txBox="1"/>
          <p:nvPr/>
        </p:nvSpPr>
        <p:spPr>
          <a:xfrm>
            <a:off x="1171834" y="3444962"/>
            <a:ext cx="4418277"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QR code aanvragen</a:t>
            </a:r>
            <a:endParaRPr lang="nl-NL" dirty="0">
              <a:solidFill>
                <a:schemeClr val="accent1"/>
              </a:solidFill>
              <a:latin typeface="Calibri" panose="020F0502020204030204" pitchFamily="34" charset="0"/>
              <a:cs typeface="Calibri" panose="020F0502020204030204" pitchFamily="34" charset="0"/>
            </a:endParaRPr>
          </a:p>
        </p:txBody>
      </p:sp>
      <p:sp>
        <p:nvSpPr>
          <p:cNvPr id="19" name="Tekstvak 18">
            <a:extLst>
              <a:ext uri="{FF2B5EF4-FFF2-40B4-BE49-F238E27FC236}">
                <a16:creationId xmlns:a16="http://schemas.microsoft.com/office/drawing/2014/main" id="{B125549A-9864-46EF-B45B-2425A01005A8}"/>
              </a:ext>
            </a:extLst>
          </p:cNvPr>
          <p:cNvSpPr txBox="1"/>
          <p:nvPr/>
        </p:nvSpPr>
        <p:spPr>
          <a:xfrm>
            <a:off x="5397908" y="2149275"/>
            <a:ext cx="5709733"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Denk hierbij aan teamleden, de OR of andere ouders/betrokkenen. Voorbeelden zie **</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0" name="Tekstvak 19">
            <a:extLst>
              <a:ext uri="{FF2B5EF4-FFF2-40B4-BE49-F238E27FC236}">
                <a16:creationId xmlns:a16="http://schemas.microsoft.com/office/drawing/2014/main" id="{D199F820-6EC2-4D0D-ABF1-3B60A26C805F}"/>
              </a:ext>
            </a:extLst>
          </p:cNvPr>
          <p:cNvSpPr txBox="1"/>
          <p:nvPr/>
        </p:nvSpPr>
        <p:spPr>
          <a:xfrm>
            <a:off x="5397909" y="2506026"/>
            <a:ext cx="5709733" cy="47884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Bepaal of je extra activiteiten wilt toevoegen op een centraal punt (schoolplein?). Denk aan schminken, knutselen, ‘tattoos’ plaatsen, </a:t>
            </a:r>
            <a:r>
              <a:rPr lang="nl-NL" sz="1200" dirty="0" err="1">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fotobooth</a:t>
            </a: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 etc. </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1" name="Tekstvak 20">
            <a:extLst>
              <a:ext uri="{FF2B5EF4-FFF2-40B4-BE49-F238E27FC236}">
                <a16:creationId xmlns:a16="http://schemas.microsoft.com/office/drawing/2014/main" id="{67BD1B28-9B60-49B6-B732-C70E537A71BD}"/>
              </a:ext>
            </a:extLst>
          </p:cNvPr>
          <p:cNvSpPr txBox="1"/>
          <p:nvPr/>
        </p:nvSpPr>
        <p:spPr>
          <a:xfrm>
            <a:off x="5397908" y="3507381"/>
            <a:ext cx="5517742" cy="47884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Een school-specifieke QR code kun je aanvragen via heldenrun@kinderhulp.nl. </a:t>
            </a:r>
            <a:b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b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Zie ****</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2" name="Tekstvak 21">
            <a:extLst>
              <a:ext uri="{FF2B5EF4-FFF2-40B4-BE49-F238E27FC236}">
                <a16:creationId xmlns:a16="http://schemas.microsoft.com/office/drawing/2014/main" id="{9F90E724-9626-46FD-AF03-2A9ED1D9C091}"/>
              </a:ext>
            </a:extLst>
          </p:cNvPr>
          <p:cNvSpPr txBox="1"/>
          <p:nvPr/>
        </p:nvSpPr>
        <p:spPr>
          <a:xfrm>
            <a:off x="5397908" y="3062984"/>
            <a:ext cx="5241517" cy="28001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Teamlid/ouder</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1346809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0499FB-CBF5-45B6-8231-1D238E1AFCF2}"/>
              </a:ext>
            </a:extLst>
          </p:cNvPr>
          <p:cNvSpPr>
            <a:spLocks noGrp="1"/>
          </p:cNvSpPr>
          <p:nvPr>
            <p:ph type="title"/>
          </p:nvPr>
        </p:nvSpPr>
        <p:spPr/>
        <p:txBody>
          <a:bodyPr/>
          <a:lstStyle/>
          <a:p>
            <a:r>
              <a:rPr lang="nl-NL" dirty="0"/>
              <a:t>Vier weken voor Heldenrun</a:t>
            </a:r>
          </a:p>
        </p:txBody>
      </p:sp>
      <p:sp>
        <p:nvSpPr>
          <p:cNvPr id="5" name="Tijdelijke aanduiding voor dianummer 4">
            <a:extLst>
              <a:ext uri="{FF2B5EF4-FFF2-40B4-BE49-F238E27FC236}">
                <a16:creationId xmlns:a16="http://schemas.microsoft.com/office/drawing/2014/main" id="{E7D29D42-5048-4BED-A59F-1AF3AD3F3127}"/>
              </a:ext>
            </a:extLst>
          </p:cNvPr>
          <p:cNvSpPr>
            <a:spLocks noGrp="1"/>
          </p:cNvSpPr>
          <p:nvPr>
            <p:ph type="sldNum" sz="quarter" idx="12"/>
          </p:nvPr>
        </p:nvSpPr>
        <p:spPr/>
        <p:txBody>
          <a:bodyPr/>
          <a:lstStyle/>
          <a:p>
            <a:fld id="{9624B292-CCE8-43EE-A36A-8B319FB8CCEF}" type="slidenum">
              <a:rPr lang="nl-NL" smtClean="0"/>
              <a:t>4</a:t>
            </a:fld>
            <a:endParaRPr lang="nl-NL" dirty="0"/>
          </a:p>
        </p:txBody>
      </p:sp>
      <p:pic>
        <p:nvPicPr>
          <p:cNvPr id="22" name="Afbeelding 21">
            <a:extLst>
              <a:ext uri="{FF2B5EF4-FFF2-40B4-BE49-F238E27FC236}">
                <a16:creationId xmlns:a16="http://schemas.microsoft.com/office/drawing/2014/main" id="{E86E17BD-B38C-44D5-8260-0BBCF194DC4A}"/>
              </a:ext>
            </a:extLst>
          </p:cNvPr>
          <p:cNvPicPr>
            <a:picLocks noChangeAspect="1"/>
          </p:cNvPicPr>
          <p:nvPr/>
        </p:nvPicPr>
        <p:blipFill>
          <a:blip r:embed="rId2"/>
          <a:stretch>
            <a:fillRect/>
          </a:stretch>
        </p:blipFill>
        <p:spPr>
          <a:xfrm>
            <a:off x="264439" y="4295009"/>
            <a:ext cx="1304924" cy="1277160"/>
          </a:xfrm>
          <a:prstGeom prst="rect">
            <a:avLst/>
          </a:prstGeom>
        </p:spPr>
      </p:pic>
      <p:pic>
        <p:nvPicPr>
          <p:cNvPr id="24" name="Afbeelding 23">
            <a:extLst>
              <a:ext uri="{FF2B5EF4-FFF2-40B4-BE49-F238E27FC236}">
                <a16:creationId xmlns:a16="http://schemas.microsoft.com/office/drawing/2014/main" id="{BD3C93E1-D81C-4489-9AAD-CE6C9F3566FF}"/>
              </a:ext>
            </a:extLst>
          </p:cNvPr>
          <p:cNvPicPr>
            <a:picLocks noChangeAspect="1"/>
          </p:cNvPicPr>
          <p:nvPr/>
        </p:nvPicPr>
        <p:blipFill>
          <a:blip r:embed="rId3"/>
          <a:stretch>
            <a:fillRect/>
          </a:stretch>
        </p:blipFill>
        <p:spPr>
          <a:xfrm rot="891950">
            <a:off x="9970022" y="505830"/>
            <a:ext cx="1424932" cy="1394614"/>
          </a:xfrm>
          <a:prstGeom prst="rect">
            <a:avLst/>
          </a:prstGeom>
        </p:spPr>
      </p:pic>
      <p:pic>
        <p:nvPicPr>
          <p:cNvPr id="26" name="Afbeelding 25">
            <a:extLst>
              <a:ext uri="{FF2B5EF4-FFF2-40B4-BE49-F238E27FC236}">
                <a16:creationId xmlns:a16="http://schemas.microsoft.com/office/drawing/2014/main" id="{18174D17-AAFA-45BE-8250-8B3949EFCE7C}"/>
              </a:ext>
            </a:extLst>
          </p:cNvPr>
          <p:cNvPicPr>
            <a:picLocks noChangeAspect="1"/>
          </p:cNvPicPr>
          <p:nvPr/>
        </p:nvPicPr>
        <p:blipFill>
          <a:blip r:embed="rId4"/>
          <a:stretch>
            <a:fillRect/>
          </a:stretch>
        </p:blipFill>
        <p:spPr>
          <a:xfrm>
            <a:off x="1120439" y="5294823"/>
            <a:ext cx="1304924" cy="1277160"/>
          </a:xfrm>
          <a:prstGeom prst="rect">
            <a:avLst/>
          </a:prstGeom>
        </p:spPr>
      </p:pic>
      <p:sp>
        <p:nvSpPr>
          <p:cNvPr id="8" name="Tekstvak 7">
            <a:extLst>
              <a:ext uri="{FF2B5EF4-FFF2-40B4-BE49-F238E27FC236}">
                <a16:creationId xmlns:a16="http://schemas.microsoft.com/office/drawing/2014/main" id="{473DCC09-7CB8-41FD-A955-F61C7C5B360A}"/>
              </a:ext>
            </a:extLst>
          </p:cNvPr>
          <p:cNvSpPr txBox="1"/>
          <p:nvPr/>
        </p:nvSpPr>
        <p:spPr>
          <a:xfrm>
            <a:off x="641994" y="163441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9" name="Tekstvak 8">
            <a:extLst>
              <a:ext uri="{FF2B5EF4-FFF2-40B4-BE49-F238E27FC236}">
                <a16:creationId xmlns:a16="http://schemas.microsoft.com/office/drawing/2014/main" id="{6F18D744-84A4-4FBC-A94C-DD2A7752AFB9}"/>
              </a:ext>
            </a:extLst>
          </p:cNvPr>
          <p:cNvSpPr txBox="1"/>
          <p:nvPr/>
        </p:nvSpPr>
        <p:spPr>
          <a:xfrm>
            <a:off x="1171834" y="1634413"/>
            <a:ext cx="2504239"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dirty="0">
                <a:latin typeface="Calibri" panose="020F0502020204030204" pitchFamily="34" charset="0"/>
                <a:cs typeface="Calibri" panose="020F0502020204030204" pitchFamily="34" charset="0"/>
              </a:rPr>
              <a:t>Schema uitwerken</a:t>
            </a:r>
          </a:p>
        </p:txBody>
      </p:sp>
      <p:sp>
        <p:nvSpPr>
          <p:cNvPr id="10" name="Tekstvak 9">
            <a:extLst>
              <a:ext uri="{FF2B5EF4-FFF2-40B4-BE49-F238E27FC236}">
                <a16:creationId xmlns:a16="http://schemas.microsoft.com/office/drawing/2014/main" id="{379C7796-B705-4AFB-A9AE-EE09EFA228D3}"/>
              </a:ext>
            </a:extLst>
          </p:cNvPr>
          <p:cNvSpPr txBox="1"/>
          <p:nvPr/>
        </p:nvSpPr>
        <p:spPr>
          <a:xfrm>
            <a:off x="5413441" y="1678463"/>
            <a:ext cx="4606859"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1">
                    <a:lumMod val="65000"/>
                  </a:schemeClr>
                </a:solidFill>
                <a:effectLst/>
                <a:latin typeface="Calibri" panose="020F0502020204030204" pitchFamily="34" charset="0"/>
                <a:cs typeface="Calibri" panose="020F0502020204030204" pitchFamily="34" charset="0"/>
              </a:rPr>
              <a:t>(Welke klas(sen) start wanneer?)</a:t>
            </a:r>
            <a:endParaRPr lang="nl-NL" sz="1200" dirty="0">
              <a:solidFill>
                <a:schemeClr val="bg1">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2900106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0499FB-CBF5-45B6-8231-1D238E1AFCF2}"/>
              </a:ext>
            </a:extLst>
          </p:cNvPr>
          <p:cNvSpPr>
            <a:spLocks noGrp="1"/>
          </p:cNvSpPr>
          <p:nvPr>
            <p:ph type="title"/>
          </p:nvPr>
        </p:nvSpPr>
        <p:spPr/>
        <p:txBody>
          <a:bodyPr/>
          <a:lstStyle/>
          <a:p>
            <a:r>
              <a:rPr lang="nl-NL" dirty="0"/>
              <a:t>Drie weken voor Heldenrun</a:t>
            </a:r>
          </a:p>
        </p:txBody>
      </p:sp>
      <p:sp>
        <p:nvSpPr>
          <p:cNvPr id="5" name="Tijdelijke aanduiding voor dianummer 4">
            <a:extLst>
              <a:ext uri="{FF2B5EF4-FFF2-40B4-BE49-F238E27FC236}">
                <a16:creationId xmlns:a16="http://schemas.microsoft.com/office/drawing/2014/main" id="{E7D29D42-5048-4BED-A59F-1AF3AD3F3127}"/>
              </a:ext>
            </a:extLst>
          </p:cNvPr>
          <p:cNvSpPr>
            <a:spLocks noGrp="1"/>
          </p:cNvSpPr>
          <p:nvPr>
            <p:ph type="sldNum" sz="quarter" idx="12"/>
          </p:nvPr>
        </p:nvSpPr>
        <p:spPr/>
        <p:txBody>
          <a:bodyPr/>
          <a:lstStyle/>
          <a:p>
            <a:fld id="{9624B292-CCE8-43EE-A36A-8B319FB8CCEF}" type="slidenum">
              <a:rPr lang="nl-NL" smtClean="0"/>
              <a:t>5</a:t>
            </a:fld>
            <a:endParaRPr lang="nl-NL" dirty="0"/>
          </a:p>
        </p:txBody>
      </p:sp>
      <p:pic>
        <p:nvPicPr>
          <p:cNvPr id="10" name="Afbeelding 9" descr="Afbeelding met tekst, teken, donker, nachthemel&#10;&#10;Automatisch gegenereerde beschrijving">
            <a:extLst>
              <a:ext uri="{FF2B5EF4-FFF2-40B4-BE49-F238E27FC236}">
                <a16:creationId xmlns:a16="http://schemas.microsoft.com/office/drawing/2014/main" id="{E7F319D9-A388-4C2C-8159-16F9B4E96961}"/>
              </a:ext>
            </a:extLst>
          </p:cNvPr>
          <p:cNvPicPr>
            <a:picLocks noChangeAspect="1"/>
          </p:cNvPicPr>
          <p:nvPr/>
        </p:nvPicPr>
        <p:blipFill>
          <a:blip r:embed="rId2"/>
          <a:stretch>
            <a:fillRect/>
          </a:stretch>
        </p:blipFill>
        <p:spPr>
          <a:xfrm rot="518884">
            <a:off x="502586" y="4980734"/>
            <a:ext cx="1790700" cy="1752600"/>
          </a:xfrm>
          <a:prstGeom prst="rect">
            <a:avLst/>
          </a:prstGeom>
        </p:spPr>
      </p:pic>
      <p:sp>
        <p:nvSpPr>
          <p:cNvPr id="6" name="Tekstvak 5">
            <a:extLst>
              <a:ext uri="{FF2B5EF4-FFF2-40B4-BE49-F238E27FC236}">
                <a16:creationId xmlns:a16="http://schemas.microsoft.com/office/drawing/2014/main" id="{0643ED9E-2BFE-45FA-9AA7-A848F41CAA17}"/>
              </a:ext>
            </a:extLst>
          </p:cNvPr>
          <p:cNvSpPr txBox="1"/>
          <p:nvPr/>
        </p:nvSpPr>
        <p:spPr>
          <a:xfrm>
            <a:off x="641994" y="163441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7" name="Tekstvak 6">
            <a:extLst>
              <a:ext uri="{FF2B5EF4-FFF2-40B4-BE49-F238E27FC236}">
                <a16:creationId xmlns:a16="http://schemas.microsoft.com/office/drawing/2014/main" id="{E538B846-6DA1-484B-90B1-9EFE0CE3C046}"/>
              </a:ext>
            </a:extLst>
          </p:cNvPr>
          <p:cNvSpPr txBox="1"/>
          <p:nvPr/>
        </p:nvSpPr>
        <p:spPr>
          <a:xfrm>
            <a:off x="641993" y="208935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8" name="Tekstvak 7">
            <a:extLst>
              <a:ext uri="{FF2B5EF4-FFF2-40B4-BE49-F238E27FC236}">
                <a16:creationId xmlns:a16="http://schemas.microsoft.com/office/drawing/2014/main" id="{AB91F3FD-E3FE-4D77-9B7C-7770A622DA18}"/>
              </a:ext>
            </a:extLst>
          </p:cNvPr>
          <p:cNvSpPr txBox="1"/>
          <p:nvPr/>
        </p:nvSpPr>
        <p:spPr>
          <a:xfrm>
            <a:off x="641993" y="254140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9" name="Tekstvak 8">
            <a:extLst>
              <a:ext uri="{FF2B5EF4-FFF2-40B4-BE49-F238E27FC236}">
                <a16:creationId xmlns:a16="http://schemas.microsoft.com/office/drawing/2014/main" id="{BA7F542F-6B03-4FA6-BC3D-442057BE73DA}"/>
              </a:ext>
            </a:extLst>
          </p:cNvPr>
          <p:cNvSpPr txBox="1"/>
          <p:nvPr/>
        </p:nvSpPr>
        <p:spPr>
          <a:xfrm>
            <a:off x="641993" y="299918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1" name="Tekstvak 10">
            <a:extLst>
              <a:ext uri="{FF2B5EF4-FFF2-40B4-BE49-F238E27FC236}">
                <a16:creationId xmlns:a16="http://schemas.microsoft.com/office/drawing/2014/main" id="{26C4A712-E9D9-4E01-B970-24B9452CEA51}"/>
              </a:ext>
            </a:extLst>
          </p:cNvPr>
          <p:cNvSpPr txBox="1"/>
          <p:nvPr/>
        </p:nvSpPr>
        <p:spPr>
          <a:xfrm>
            <a:off x="641993" y="3444962"/>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2" name="Tekstvak 11">
            <a:extLst>
              <a:ext uri="{FF2B5EF4-FFF2-40B4-BE49-F238E27FC236}">
                <a16:creationId xmlns:a16="http://schemas.microsoft.com/office/drawing/2014/main" id="{0900C4C6-E92A-4D92-9357-6DB7F177B818}"/>
              </a:ext>
            </a:extLst>
          </p:cNvPr>
          <p:cNvSpPr txBox="1"/>
          <p:nvPr/>
        </p:nvSpPr>
        <p:spPr>
          <a:xfrm>
            <a:off x="1171834" y="1634413"/>
            <a:ext cx="3287044" cy="33855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sz="1600" b="0" i="0" dirty="0" err="1">
                <a:solidFill>
                  <a:schemeClr val="accent1"/>
                </a:solidFill>
                <a:effectLst/>
                <a:latin typeface="Calibri" panose="020F0502020204030204" pitchFamily="34" charset="0"/>
                <a:cs typeface="Calibri" panose="020F0502020204030204" pitchFamily="34" charset="0"/>
              </a:rPr>
              <a:t>Nieuwsbegriples</a:t>
            </a:r>
            <a:r>
              <a:rPr lang="nl-NL" sz="1600" b="0" i="0" dirty="0">
                <a:solidFill>
                  <a:schemeClr val="accent1"/>
                </a:solidFill>
                <a:effectLst/>
                <a:latin typeface="Calibri" panose="020F0502020204030204" pitchFamily="34" charset="0"/>
                <a:cs typeface="Calibri" panose="020F0502020204030204" pitchFamily="34" charset="0"/>
              </a:rPr>
              <a:t>/Dia les behandelen</a:t>
            </a:r>
            <a:endParaRPr lang="nl-NL" sz="1600" dirty="0">
              <a:solidFill>
                <a:schemeClr val="accent1"/>
              </a:solidFill>
              <a:latin typeface="Calibri" panose="020F0502020204030204" pitchFamily="34" charset="0"/>
              <a:cs typeface="Calibri" panose="020F0502020204030204" pitchFamily="34" charset="0"/>
            </a:endParaRPr>
          </a:p>
        </p:txBody>
      </p:sp>
      <p:sp>
        <p:nvSpPr>
          <p:cNvPr id="13" name="Tekstvak 12">
            <a:extLst>
              <a:ext uri="{FF2B5EF4-FFF2-40B4-BE49-F238E27FC236}">
                <a16:creationId xmlns:a16="http://schemas.microsoft.com/office/drawing/2014/main" id="{714C491A-3E59-4FA8-96E8-4E42AAA1FBD6}"/>
              </a:ext>
            </a:extLst>
          </p:cNvPr>
          <p:cNvSpPr txBox="1"/>
          <p:nvPr/>
        </p:nvSpPr>
        <p:spPr>
          <a:xfrm>
            <a:off x="5429839" y="1701833"/>
            <a:ext cx="6762161" cy="47884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Voor groep 5 t/m 8: Deze les is een mooie aanleiding om de Heldenrun te introduceren bij de leerlingen.</a:t>
            </a:r>
            <a:br>
              <a:rPr lang="nl-NL" sz="1200" dirty="0">
                <a:solidFill>
                  <a:schemeClr val="bg2">
                    <a:lumMod val="65000"/>
                  </a:schemeClr>
                </a:solidFill>
                <a:effectLst/>
                <a:latin typeface="Calibri" panose="020F0502020204030204" pitchFamily="34" charset="0"/>
                <a:cs typeface="Calibri" panose="020F0502020204030204" pitchFamily="34" charset="0"/>
              </a:rPr>
            </a:br>
            <a:r>
              <a:rPr lang="nl-NL" sz="1200" dirty="0">
                <a:solidFill>
                  <a:schemeClr val="bg2">
                    <a:lumMod val="65000"/>
                  </a:schemeClr>
                </a:solidFill>
                <a:effectLst/>
                <a:latin typeface="Calibri" panose="020F0502020204030204" pitchFamily="34" charset="0"/>
                <a:cs typeface="Calibri" panose="020F0502020204030204" pitchFamily="34" charset="0"/>
              </a:rPr>
              <a:t>Zie toolkit.</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14" name="Tekstvak 13">
            <a:extLst>
              <a:ext uri="{FF2B5EF4-FFF2-40B4-BE49-F238E27FC236}">
                <a16:creationId xmlns:a16="http://schemas.microsoft.com/office/drawing/2014/main" id="{044C7B95-538F-4D1D-99B3-6AC8ED243B6D}"/>
              </a:ext>
            </a:extLst>
          </p:cNvPr>
          <p:cNvSpPr txBox="1"/>
          <p:nvPr/>
        </p:nvSpPr>
        <p:spPr>
          <a:xfrm>
            <a:off x="1171834" y="2041297"/>
            <a:ext cx="4418277" cy="584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sz="1600" dirty="0">
                <a:solidFill>
                  <a:schemeClr val="accent1"/>
                </a:solidFill>
                <a:latin typeface="Calibri" panose="020F0502020204030204" pitchFamily="34" charset="0"/>
                <a:cs typeface="Calibri" panose="020F0502020204030204" pitchFamily="34" charset="0"/>
              </a:rPr>
              <a:t>Knutselen met thema ‘Held’/lessen voor jongere groepen behandelen</a:t>
            </a:r>
          </a:p>
        </p:txBody>
      </p:sp>
      <p:sp>
        <p:nvSpPr>
          <p:cNvPr id="15" name="Tekstvak 14">
            <a:extLst>
              <a:ext uri="{FF2B5EF4-FFF2-40B4-BE49-F238E27FC236}">
                <a16:creationId xmlns:a16="http://schemas.microsoft.com/office/drawing/2014/main" id="{664829F7-E837-4BDC-ADAF-2D4B4B9CBE60}"/>
              </a:ext>
            </a:extLst>
          </p:cNvPr>
          <p:cNvSpPr txBox="1"/>
          <p:nvPr/>
        </p:nvSpPr>
        <p:spPr>
          <a:xfrm>
            <a:off x="1171834" y="2590703"/>
            <a:ext cx="4418277" cy="34406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600" dirty="0">
                <a:effectLst/>
                <a:latin typeface="Calibri" panose="020F0502020204030204" pitchFamily="34" charset="0"/>
                <a:cs typeface="Calibri" panose="020F0502020204030204" pitchFamily="34" charset="0"/>
              </a:rPr>
              <a:t>Heldenrun introduceren bij leerlingen</a:t>
            </a:r>
            <a:endParaRPr lang="nl-NL" sz="1600" dirty="0">
              <a:effectLst/>
              <a:latin typeface="Calibri" panose="020F0502020204030204" pitchFamily="34" charset="0"/>
              <a:ea typeface="Open Sans" panose="020B0606030504020204" pitchFamily="34" charset="0"/>
              <a:cs typeface="Calibri" panose="020F0502020204030204" pitchFamily="34" charset="0"/>
            </a:endParaRPr>
          </a:p>
        </p:txBody>
      </p:sp>
      <p:sp>
        <p:nvSpPr>
          <p:cNvPr id="16" name="Tekstvak 15">
            <a:extLst>
              <a:ext uri="{FF2B5EF4-FFF2-40B4-BE49-F238E27FC236}">
                <a16:creationId xmlns:a16="http://schemas.microsoft.com/office/drawing/2014/main" id="{7ADAFC9C-4930-4787-9A07-2861BD773E3E}"/>
              </a:ext>
            </a:extLst>
          </p:cNvPr>
          <p:cNvSpPr txBox="1"/>
          <p:nvPr/>
        </p:nvSpPr>
        <p:spPr>
          <a:xfrm>
            <a:off x="1171834" y="3002449"/>
            <a:ext cx="4418277" cy="34406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600" dirty="0">
                <a:effectLst/>
                <a:latin typeface="Calibri" panose="020F0502020204030204" pitchFamily="34" charset="0"/>
                <a:cs typeface="Calibri" panose="020F0502020204030204" pitchFamily="34" charset="0"/>
              </a:rPr>
              <a:t>Posters uitprinten en ophangen op school</a:t>
            </a:r>
            <a:endParaRPr lang="nl-NL" sz="1600" dirty="0">
              <a:effectLst/>
              <a:latin typeface="Calibri" panose="020F0502020204030204" pitchFamily="34" charset="0"/>
              <a:ea typeface="Open Sans" panose="020B0606030504020204" pitchFamily="34" charset="0"/>
              <a:cs typeface="Calibri" panose="020F0502020204030204" pitchFamily="34" charset="0"/>
            </a:endParaRPr>
          </a:p>
        </p:txBody>
      </p:sp>
      <p:sp>
        <p:nvSpPr>
          <p:cNvPr id="17" name="Tekstvak 16">
            <a:extLst>
              <a:ext uri="{FF2B5EF4-FFF2-40B4-BE49-F238E27FC236}">
                <a16:creationId xmlns:a16="http://schemas.microsoft.com/office/drawing/2014/main" id="{2F08A8E6-CD15-4708-990F-3A5B02C4C70D}"/>
              </a:ext>
            </a:extLst>
          </p:cNvPr>
          <p:cNvSpPr txBox="1"/>
          <p:nvPr/>
        </p:nvSpPr>
        <p:spPr>
          <a:xfrm>
            <a:off x="1171834" y="3444962"/>
            <a:ext cx="4258005" cy="34406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600" dirty="0">
                <a:effectLst/>
                <a:latin typeface="Calibri" panose="020F0502020204030204" pitchFamily="34" charset="0"/>
                <a:cs typeface="Calibri" panose="020F0502020204030204" pitchFamily="34" charset="0"/>
              </a:rPr>
              <a:t>Sponsorformulier uitprinten en meegeven</a:t>
            </a:r>
            <a:endParaRPr lang="nl-NL" sz="1600" dirty="0">
              <a:effectLst/>
              <a:latin typeface="Calibri" panose="020F0502020204030204" pitchFamily="34" charset="0"/>
              <a:ea typeface="Open Sans" panose="020B0606030504020204" pitchFamily="34" charset="0"/>
              <a:cs typeface="Calibri" panose="020F0502020204030204" pitchFamily="34" charset="0"/>
            </a:endParaRPr>
          </a:p>
        </p:txBody>
      </p:sp>
      <p:sp>
        <p:nvSpPr>
          <p:cNvPr id="18" name="Tekstvak 17">
            <a:extLst>
              <a:ext uri="{FF2B5EF4-FFF2-40B4-BE49-F238E27FC236}">
                <a16:creationId xmlns:a16="http://schemas.microsoft.com/office/drawing/2014/main" id="{5491E3CC-0D16-46B4-9A0C-645B81192F37}"/>
              </a:ext>
            </a:extLst>
          </p:cNvPr>
          <p:cNvSpPr txBox="1"/>
          <p:nvPr/>
        </p:nvSpPr>
        <p:spPr>
          <a:xfrm>
            <a:off x="5429839" y="3490323"/>
            <a:ext cx="3031670" cy="47884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Zie </a:t>
            </a:r>
            <a:r>
              <a:rPr lang="nl-NL" sz="1200" dirty="0" err="1">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toolkit</a:t>
            </a: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 Let op de QR code, deze kan je printen </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19" name="Tekstvak 18">
            <a:extLst>
              <a:ext uri="{FF2B5EF4-FFF2-40B4-BE49-F238E27FC236}">
                <a16:creationId xmlns:a16="http://schemas.microsoft.com/office/drawing/2014/main" id="{A6B5EFB3-96C1-46EF-B568-833F9BCAE6F9}"/>
              </a:ext>
            </a:extLst>
          </p:cNvPr>
          <p:cNvSpPr txBox="1"/>
          <p:nvPr/>
        </p:nvSpPr>
        <p:spPr>
          <a:xfrm>
            <a:off x="5429839" y="2144247"/>
            <a:ext cx="6762161" cy="47884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Voor groep 1 t/m 4: Deze les is een mooie aanleiding om de Heldenrun de introduceren bij de leerlingen.</a:t>
            </a:r>
            <a:br>
              <a:rPr lang="nl-NL" sz="1200" dirty="0">
                <a:solidFill>
                  <a:schemeClr val="bg2">
                    <a:lumMod val="65000"/>
                  </a:schemeClr>
                </a:solidFill>
                <a:effectLst/>
                <a:latin typeface="Calibri" panose="020F0502020204030204" pitchFamily="34" charset="0"/>
                <a:cs typeface="Calibri" panose="020F0502020204030204" pitchFamily="34" charset="0"/>
              </a:rPr>
            </a:br>
            <a:r>
              <a:rPr lang="nl-NL" sz="1200" dirty="0">
                <a:solidFill>
                  <a:schemeClr val="bg2">
                    <a:lumMod val="65000"/>
                  </a:schemeClr>
                </a:solidFill>
                <a:effectLst/>
                <a:latin typeface="Calibri" panose="020F0502020204030204" pitchFamily="34" charset="0"/>
                <a:cs typeface="Calibri" panose="020F0502020204030204" pitchFamily="34" charset="0"/>
              </a:rPr>
              <a:t>Zie toolkit.</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0" name="Tekstvak 19">
            <a:extLst>
              <a:ext uri="{FF2B5EF4-FFF2-40B4-BE49-F238E27FC236}">
                <a16:creationId xmlns:a16="http://schemas.microsoft.com/office/drawing/2014/main" id="{0A7E685C-236A-40C1-8794-88807A00CA22}"/>
              </a:ext>
            </a:extLst>
          </p:cNvPr>
          <p:cNvSpPr txBox="1"/>
          <p:nvPr/>
        </p:nvSpPr>
        <p:spPr>
          <a:xfrm>
            <a:off x="641993" y="3888325"/>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21" name="Tekstvak 20">
            <a:extLst>
              <a:ext uri="{FF2B5EF4-FFF2-40B4-BE49-F238E27FC236}">
                <a16:creationId xmlns:a16="http://schemas.microsoft.com/office/drawing/2014/main" id="{A7666FC6-0185-4882-A047-94CF05FAF7A3}"/>
              </a:ext>
            </a:extLst>
          </p:cNvPr>
          <p:cNvSpPr txBox="1"/>
          <p:nvPr/>
        </p:nvSpPr>
        <p:spPr>
          <a:xfrm>
            <a:off x="1171834" y="3873582"/>
            <a:ext cx="3799783" cy="34406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600" dirty="0">
                <a:effectLst/>
                <a:latin typeface="Calibri" panose="020F0502020204030204" pitchFamily="34" charset="0"/>
                <a:cs typeface="Calibri" panose="020F0502020204030204" pitchFamily="34" charset="0"/>
              </a:rPr>
              <a:t>Ouders informeren over Heldenrun</a:t>
            </a:r>
            <a:endParaRPr lang="nl-NL" sz="1600" dirty="0">
              <a:effectLst/>
              <a:latin typeface="Calibri" panose="020F0502020204030204" pitchFamily="34" charset="0"/>
              <a:ea typeface="Open Sans" panose="020B0606030504020204" pitchFamily="34" charset="0"/>
              <a:cs typeface="Calibri" panose="020F0502020204030204" pitchFamily="34" charset="0"/>
            </a:endParaRPr>
          </a:p>
        </p:txBody>
      </p:sp>
      <p:sp>
        <p:nvSpPr>
          <p:cNvPr id="25" name="Tekstvak 24">
            <a:extLst>
              <a:ext uri="{FF2B5EF4-FFF2-40B4-BE49-F238E27FC236}">
                <a16:creationId xmlns:a16="http://schemas.microsoft.com/office/drawing/2014/main" id="{22609D80-7FBC-405A-8166-AF5F45DFC4AE}"/>
              </a:ext>
            </a:extLst>
          </p:cNvPr>
          <p:cNvSpPr txBox="1"/>
          <p:nvPr/>
        </p:nvSpPr>
        <p:spPr>
          <a:xfrm>
            <a:off x="5429839" y="3935961"/>
            <a:ext cx="3528497"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Via flyer. Kan digitaal of op papier. Zie toolkit.</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3" name="Tekstvak 22">
            <a:extLst>
              <a:ext uri="{FF2B5EF4-FFF2-40B4-BE49-F238E27FC236}">
                <a16:creationId xmlns:a16="http://schemas.microsoft.com/office/drawing/2014/main" id="{A5446E2C-7D67-4285-808D-0D4FB6595B4A}"/>
              </a:ext>
            </a:extLst>
          </p:cNvPr>
          <p:cNvSpPr txBox="1"/>
          <p:nvPr/>
        </p:nvSpPr>
        <p:spPr>
          <a:xfrm>
            <a:off x="5429839" y="3050218"/>
            <a:ext cx="3031670" cy="28001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Zie </a:t>
            </a:r>
            <a:r>
              <a:rPr lang="nl-NL" sz="1200" dirty="0" err="1">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toolkit</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3" name="Tekstvak 2">
            <a:extLst>
              <a:ext uri="{FF2B5EF4-FFF2-40B4-BE49-F238E27FC236}">
                <a16:creationId xmlns:a16="http://schemas.microsoft.com/office/drawing/2014/main" id="{B091F6F5-5480-B82D-9FF5-B440CCECB88B}"/>
              </a:ext>
            </a:extLst>
          </p:cNvPr>
          <p:cNvSpPr txBox="1"/>
          <p:nvPr/>
        </p:nvSpPr>
        <p:spPr>
          <a:xfrm>
            <a:off x="641993" y="434571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4" name="Tekstvak 3">
            <a:extLst>
              <a:ext uri="{FF2B5EF4-FFF2-40B4-BE49-F238E27FC236}">
                <a16:creationId xmlns:a16="http://schemas.microsoft.com/office/drawing/2014/main" id="{AC6DF074-B19C-7CD2-FD4F-8659D1C58F93}"/>
              </a:ext>
            </a:extLst>
          </p:cNvPr>
          <p:cNvSpPr txBox="1"/>
          <p:nvPr/>
        </p:nvSpPr>
        <p:spPr>
          <a:xfrm>
            <a:off x="1171834" y="4345713"/>
            <a:ext cx="3799783" cy="60753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600" dirty="0">
                <a:effectLst/>
                <a:latin typeface="Calibri" panose="020F0502020204030204" pitchFamily="34" charset="0"/>
                <a:cs typeface="Calibri" panose="020F0502020204030204" pitchFamily="34" charset="0"/>
              </a:rPr>
              <a:t>Heldenru</a:t>
            </a:r>
            <a:r>
              <a:rPr lang="nl-NL" sz="1600" dirty="0">
                <a:latin typeface="Calibri" panose="020F0502020204030204" pitchFamily="34" charset="0"/>
                <a:cs typeface="Calibri" panose="020F0502020204030204" pitchFamily="34" charset="0"/>
              </a:rPr>
              <a:t>n als actie aanmaken via </a:t>
            </a:r>
            <a:r>
              <a:rPr lang="nl-NL" sz="1600" dirty="0">
                <a:latin typeface="Calibri" panose="020F0502020204030204" pitchFamily="34" charset="0"/>
                <a:cs typeface="Calibri" panose="020F0502020204030204" pitchFamily="34" charset="0"/>
                <a:hlinkClick r:id="rId3"/>
              </a:rPr>
              <a:t>www.heldenrun.nl</a:t>
            </a:r>
            <a:r>
              <a:rPr lang="nl-NL" sz="1600" dirty="0">
                <a:latin typeface="Calibri" panose="020F0502020204030204" pitchFamily="34" charset="0"/>
                <a:cs typeface="Calibri" panose="020F0502020204030204" pitchFamily="34" charset="0"/>
              </a:rPr>
              <a:t>. </a:t>
            </a:r>
            <a:endParaRPr lang="nl-NL" sz="1600" dirty="0">
              <a:effectLst/>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2988319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0499FB-CBF5-45B6-8231-1D238E1AFCF2}"/>
              </a:ext>
            </a:extLst>
          </p:cNvPr>
          <p:cNvSpPr>
            <a:spLocks noGrp="1"/>
          </p:cNvSpPr>
          <p:nvPr>
            <p:ph type="title"/>
          </p:nvPr>
        </p:nvSpPr>
        <p:spPr/>
        <p:txBody>
          <a:bodyPr/>
          <a:lstStyle/>
          <a:p>
            <a:r>
              <a:rPr lang="nl-NL" dirty="0"/>
              <a:t>Twee weken voor Heldenrun</a:t>
            </a:r>
          </a:p>
        </p:txBody>
      </p:sp>
      <p:sp>
        <p:nvSpPr>
          <p:cNvPr id="5" name="Tijdelijke aanduiding voor dianummer 4">
            <a:extLst>
              <a:ext uri="{FF2B5EF4-FFF2-40B4-BE49-F238E27FC236}">
                <a16:creationId xmlns:a16="http://schemas.microsoft.com/office/drawing/2014/main" id="{E7D29D42-5048-4BED-A59F-1AF3AD3F3127}"/>
              </a:ext>
            </a:extLst>
          </p:cNvPr>
          <p:cNvSpPr>
            <a:spLocks noGrp="1"/>
          </p:cNvSpPr>
          <p:nvPr>
            <p:ph type="sldNum" sz="quarter" idx="12"/>
          </p:nvPr>
        </p:nvSpPr>
        <p:spPr/>
        <p:txBody>
          <a:bodyPr/>
          <a:lstStyle/>
          <a:p>
            <a:fld id="{9624B292-CCE8-43EE-A36A-8B319FB8CCEF}" type="slidenum">
              <a:rPr lang="nl-NL" smtClean="0"/>
              <a:t>6</a:t>
            </a:fld>
            <a:endParaRPr lang="nl-NL" dirty="0"/>
          </a:p>
        </p:txBody>
      </p:sp>
      <p:pic>
        <p:nvPicPr>
          <p:cNvPr id="6" name="Afbeelding 5" descr="Afbeelding met tekst, teken, donker, nachthemel&#10;&#10;Automatisch gegenereerde beschrijving">
            <a:extLst>
              <a:ext uri="{FF2B5EF4-FFF2-40B4-BE49-F238E27FC236}">
                <a16:creationId xmlns:a16="http://schemas.microsoft.com/office/drawing/2014/main" id="{BEE0C530-6FFB-46A6-A633-C96A0E874A41}"/>
              </a:ext>
            </a:extLst>
          </p:cNvPr>
          <p:cNvPicPr>
            <a:picLocks noChangeAspect="1"/>
          </p:cNvPicPr>
          <p:nvPr/>
        </p:nvPicPr>
        <p:blipFill>
          <a:blip r:embed="rId2"/>
          <a:stretch>
            <a:fillRect/>
          </a:stretch>
        </p:blipFill>
        <p:spPr>
          <a:xfrm>
            <a:off x="8747533" y="4731887"/>
            <a:ext cx="1790700" cy="1752600"/>
          </a:xfrm>
          <a:prstGeom prst="rect">
            <a:avLst/>
          </a:prstGeom>
        </p:spPr>
      </p:pic>
      <p:pic>
        <p:nvPicPr>
          <p:cNvPr id="8" name="Afbeelding 7">
            <a:extLst>
              <a:ext uri="{FF2B5EF4-FFF2-40B4-BE49-F238E27FC236}">
                <a16:creationId xmlns:a16="http://schemas.microsoft.com/office/drawing/2014/main" id="{B0FC38D1-4C7F-491F-B952-EEACE07DE06D}"/>
              </a:ext>
            </a:extLst>
          </p:cNvPr>
          <p:cNvPicPr>
            <a:picLocks noChangeAspect="1"/>
          </p:cNvPicPr>
          <p:nvPr/>
        </p:nvPicPr>
        <p:blipFill>
          <a:blip r:embed="rId3"/>
          <a:stretch>
            <a:fillRect/>
          </a:stretch>
        </p:blipFill>
        <p:spPr>
          <a:xfrm rot="891950">
            <a:off x="10084936" y="4152366"/>
            <a:ext cx="1424932" cy="1394614"/>
          </a:xfrm>
          <a:prstGeom prst="rect">
            <a:avLst/>
          </a:prstGeom>
        </p:spPr>
      </p:pic>
      <p:sp>
        <p:nvSpPr>
          <p:cNvPr id="24" name="Tekstvak 23">
            <a:extLst>
              <a:ext uri="{FF2B5EF4-FFF2-40B4-BE49-F238E27FC236}">
                <a16:creationId xmlns:a16="http://schemas.microsoft.com/office/drawing/2014/main" id="{B8558AC3-A10C-47BA-9DC0-3F6AB1BCDDC0}"/>
              </a:ext>
            </a:extLst>
          </p:cNvPr>
          <p:cNvSpPr txBox="1"/>
          <p:nvPr/>
        </p:nvSpPr>
        <p:spPr>
          <a:xfrm>
            <a:off x="641994" y="163441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25" name="Tekstvak 24">
            <a:extLst>
              <a:ext uri="{FF2B5EF4-FFF2-40B4-BE49-F238E27FC236}">
                <a16:creationId xmlns:a16="http://schemas.microsoft.com/office/drawing/2014/main" id="{6BB8BDE1-0DC2-4A81-85DE-B917199FE1E0}"/>
              </a:ext>
            </a:extLst>
          </p:cNvPr>
          <p:cNvSpPr txBox="1"/>
          <p:nvPr/>
        </p:nvSpPr>
        <p:spPr>
          <a:xfrm>
            <a:off x="641993" y="208935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26" name="Tekstvak 25">
            <a:extLst>
              <a:ext uri="{FF2B5EF4-FFF2-40B4-BE49-F238E27FC236}">
                <a16:creationId xmlns:a16="http://schemas.microsoft.com/office/drawing/2014/main" id="{0F2823C0-6D18-4560-B991-E913DE828D3E}"/>
              </a:ext>
            </a:extLst>
          </p:cNvPr>
          <p:cNvSpPr txBox="1"/>
          <p:nvPr/>
        </p:nvSpPr>
        <p:spPr>
          <a:xfrm>
            <a:off x="641993" y="254140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29" name="Tekstvak 28">
            <a:extLst>
              <a:ext uri="{FF2B5EF4-FFF2-40B4-BE49-F238E27FC236}">
                <a16:creationId xmlns:a16="http://schemas.microsoft.com/office/drawing/2014/main" id="{436C5EF3-9A7F-4D1A-A2FB-1189B354B5C4}"/>
              </a:ext>
            </a:extLst>
          </p:cNvPr>
          <p:cNvSpPr txBox="1"/>
          <p:nvPr/>
        </p:nvSpPr>
        <p:spPr>
          <a:xfrm>
            <a:off x="1171834" y="1634413"/>
            <a:ext cx="3287044"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Prijzen aanschaffen</a:t>
            </a:r>
            <a:endParaRPr lang="nl-NL" dirty="0">
              <a:solidFill>
                <a:schemeClr val="accent1"/>
              </a:solidFill>
              <a:latin typeface="Calibri" panose="020F0502020204030204" pitchFamily="34" charset="0"/>
              <a:cs typeface="Calibri" panose="020F0502020204030204" pitchFamily="34" charset="0"/>
            </a:endParaRPr>
          </a:p>
        </p:txBody>
      </p:sp>
      <p:sp>
        <p:nvSpPr>
          <p:cNvPr id="30" name="Tekstvak 29">
            <a:extLst>
              <a:ext uri="{FF2B5EF4-FFF2-40B4-BE49-F238E27FC236}">
                <a16:creationId xmlns:a16="http://schemas.microsoft.com/office/drawing/2014/main" id="{990D24FA-DD91-4BEC-B9B8-0ABEBF79571A}"/>
              </a:ext>
            </a:extLst>
          </p:cNvPr>
          <p:cNvSpPr txBox="1"/>
          <p:nvPr/>
        </p:nvSpPr>
        <p:spPr>
          <a:xfrm>
            <a:off x="5429839" y="1683108"/>
            <a:ext cx="5923961" cy="47884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Optioneel. Voor de kinderen die het meeste geld hebben geworven en/of het mooist verkleed zijn</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31" name="Tekstvak 30">
            <a:extLst>
              <a:ext uri="{FF2B5EF4-FFF2-40B4-BE49-F238E27FC236}">
                <a16:creationId xmlns:a16="http://schemas.microsoft.com/office/drawing/2014/main" id="{35AB1B8B-BC2B-4418-8E02-D7861A636F05}"/>
              </a:ext>
            </a:extLst>
          </p:cNvPr>
          <p:cNvSpPr txBox="1"/>
          <p:nvPr/>
        </p:nvSpPr>
        <p:spPr>
          <a:xfrm>
            <a:off x="1171834" y="2089350"/>
            <a:ext cx="4418277"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Verkleedkleding schurken/helden regelen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32" name="Tekstvak 31">
            <a:extLst>
              <a:ext uri="{FF2B5EF4-FFF2-40B4-BE49-F238E27FC236}">
                <a16:creationId xmlns:a16="http://schemas.microsoft.com/office/drawing/2014/main" id="{DF16255A-B50C-445D-A25C-F13B794187C3}"/>
              </a:ext>
            </a:extLst>
          </p:cNvPr>
          <p:cNvSpPr txBox="1"/>
          <p:nvPr/>
        </p:nvSpPr>
        <p:spPr>
          <a:xfrm>
            <a:off x="1171834" y="2541400"/>
            <a:ext cx="4418277"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Routebordjes printen en evt. plastificeren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36" name="Tekstvak 35">
            <a:extLst>
              <a:ext uri="{FF2B5EF4-FFF2-40B4-BE49-F238E27FC236}">
                <a16:creationId xmlns:a16="http://schemas.microsoft.com/office/drawing/2014/main" id="{0F2345D7-AFEB-4944-B670-D99C47F2DD91}"/>
              </a:ext>
            </a:extLst>
          </p:cNvPr>
          <p:cNvSpPr txBox="1"/>
          <p:nvPr/>
        </p:nvSpPr>
        <p:spPr>
          <a:xfrm>
            <a:off x="5429839" y="2144247"/>
            <a:ext cx="4759058"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Wellicht heeft iemand zelf thuis nog bruikbare kleding liggen</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40" name="Tekstvak 39">
            <a:extLst>
              <a:ext uri="{FF2B5EF4-FFF2-40B4-BE49-F238E27FC236}">
                <a16:creationId xmlns:a16="http://schemas.microsoft.com/office/drawing/2014/main" id="{E216C1B4-F147-4123-8FC6-519AE7DC4ADD}"/>
              </a:ext>
            </a:extLst>
          </p:cNvPr>
          <p:cNvSpPr txBox="1"/>
          <p:nvPr/>
        </p:nvSpPr>
        <p:spPr>
          <a:xfrm>
            <a:off x="5429839" y="2612322"/>
            <a:ext cx="4759058"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Indien van toepassing</a:t>
            </a:r>
            <a:r>
              <a:rPr lang="nl-NL" sz="1200" dirty="0">
                <a:solidFill>
                  <a:schemeClr val="bg2">
                    <a:lumMod val="65000"/>
                  </a:schemeClr>
                </a:solidFill>
                <a:latin typeface="Calibri" panose="020F0502020204030204" pitchFamily="34" charset="0"/>
                <a:cs typeface="Calibri" panose="020F0502020204030204" pitchFamily="34" charset="0"/>
              </a:rPr>
              <a:t>, zie </a:t>
            </a:r>
            <a:r>
              <a:rPr lang="nl-NL" sz="1200" dirty="0" err="1">
                <a:solidFill>
                  <a:schemeClr val="bg2">
                    <a:lumMod val="65000"/>
                  </a:schemeClr>
                </a:solidFill>
                <a:latin typeface="Calibri" panose="020F0502020204030204" pitchFamily="34" charset="0"/>
                <a:cs typeface="Calibri" panose="020F0502020204030204" pitchFamily="34" charset="0"/>
              </a:rPr>
              <a:t>t</a:t>
            </a:r>
            <a:r>
              <a:rPr lang="nl-NL" sz="1200" dirty="0" err="1">
                <a:solidFill>
                  <a:schemeClr val="bg2">
                    <a:lumMod val="65000"/>
                  </a:schemeClr>
                </a:solidFill>
                <a:effectLst/>
                <a:latin typeface="Calibri" panose="020F0502020204030204" pitchFamily="34" charset="0"/>
                <a:cs typeface="Calibri" panose="020F0502020204030204" pitchFamily="34" charset="0"/>
              </a:rPr>
              <a:t>oolkit</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317447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0499FB-CBF5-45B6-8231-1D238E1AFCF2}"/>
              </a:ext>
            </a:extLst>
          </p:cNvPr>
          <p:cNvSpPr>
            <a:spLocks noGrp="1"/>
          </p:cNvSpPr>
          <p:nvPr>
            <p:ph type="title"/>
          </p:nvPr>
        </p:nvSpPr>
        <p:spPr/>
        <p:txBody>
          <a:bodyPr/>
          <a:lstStyle/>
          <a:p>
            <a:r>
              <a:rPr lang="nl-NL" dirty="0"/>
              <a:t>Eén week voor Heldenrun</a:t>
            </a:r>
          </a:p>
        </p:txBody>
      </p:sp>
      <p:sp>
        <p:nvSpPr>
          <p:cNvPr id="5" name="Tijdelijke aanduiding voor dianummer 4">
            <a:extLst>
              <a:ext uri="{FF2B5EF4-FFF2-40B4-BE49-F238E27FC236}">
                <a16:creationId xmlns:a16="http://schemas.microsoft.com/office/drawing/2014/main" id="{E7D29D42-5048-4BED-A59F-1AF3AD3F3127}"/>
              </a:ext>
            </a:extLst>
          </p:cNvPr>
          <p:cNvSpPr>
            <a:spLocks noGrp="1"/>
          </p:cNvSpPr>
          <p:nvPr>
            <p:ph type="sldNum" sz="quarter" idx="12"/>
          </p:nvPr>
        </p:nvSpPr>
        <p:spPr/>
        <p:txBody>
          <a:bodyPr/>
          <a:lstStyle/>
          <a:p>
            <a:fld id="{9624B292-CCE8-43EE-A36A-8B319FB8CCEF}" type="slidenum">
              <a:rPr lang="nl-NL" smtClean="0"/>
              <a:t>7</a:t>
            </a:fld>
            <a:endParaRPr lang="nl-NL" dirty="0"/>
          </a:p>
        </p:txBody>
      </p:sp>
      <p:pic>
        <p:nvPicPr>
          <p:cNvPr id="6" name="Afbeelding 5" descr="Afbeelding met tekst, teken, donker, nachthemel&#10;&#10;Automatisch gegenereerde beschrijving">
            <a:extLst>
              <a:ext uri="{FF2B5EF4-FFF2-40B4-BE49-F238E27FC236}">
                <a16:creationId xmlns:a16="http://schemas.microsoft.com/office/drawing/2014/main" id="{63B2B419-1EE7-4E4E-8779-EE5A7864CC56}"/>
              </a:ext>
            </a:extLst>
          </p:cNvPr>
          <p:cNvPicPr>
            <a:picLocks noChangeAspect="1"/>
          </p:cNvPicPr>
          <p:nvPr/>
        </p:nvPicPr>
        <p:blipFill>
          <a:blip r:embed="rId2"/>
          <a:stretch>
            <a:fillRect/>
          </a:stretch>
        </p:blipFill>
        <p:spPr>
          <a:xfrm rot="502164">
            <a:off x="10242887" y="4261472"/>
            <a:ext cx="1790700" cy="1752600"/>
          </a:xfrm>
          <a:prstGeom prst="rect">
            <a:avLst/>
          </a:prstGeom>
        </p:spPr>
      </p:pic>
      <p:pic>
        <p:nvPicPr>
          <p:cNvPr id="8" name="Afbeelding 7">
            <a:extLst>
              <a:ext uri="{FF2B5EF4-FFF2-40B4-BE49-F238E27FC236}">
                <a16:creationId xmlns:a16="http://schemas.microsoft.com/office/drawing/2014/main" id="{E05C1E79-48A5-4944-8C7D-A3B95ABC04F9}"/>
              </a:ext>
            </a:extLst>
          </p:cNvPr>
          <p:cNvPicPr>
            <a:picLocks noChangeAspect="1"/>
          </p:cNvPicPr>
          <p:nvPr/>
        </p:nvPicPr>
        <p:blipFill>
          <a:blip r:embed="rId3"/>
          <a:stretch>
            <a:fillRect/>
          </a:stretch>
        </p:blipFill>
        <p:spPr>
          <a:xfrm rot="891950">
            <a:off x="9077429" y="3654254"/>
            <a:ext cx="1424932" cy="1394614"/>
          </a:xfrm>
          <a:prstGeom prst="rect">
            <a:avLst/>
          </a:prstGeom>
        </p:spPr>
      </p:pic>
      <p:pic>
        <p:nvPicPr>
          <p:cNvPr id="9" name="Afbeelding 8">
            <a:extLst>
              <a:ext uri="{FF2B5EF4-FFF2-40B4-BE49-F238E27FC236}">
                <a16:creationId xmlns:a16="http://schemas.microsoft.com/office/drawing/2014/main" id="{F5658F06-2393-4A88-9257-4D88607F0BB9}"/>
              </a:ext>
            </a:extLst>
          </p:cNvPr>
          <p:cNvPicPr>
            <a:picLocks noChangeAspect="1"/>
          </p:cNvPicPr>
          <p:nvPr/>
        </p:nvPicPr>
        <p:blipFill>
          <a:blip r:embed="rId4"/>
          <a:stretch>
            <a:fillRect/>
          </a:stretch>
        </p:blipFill>
        <p:spPr>
          <a:xfrm>
            <a:off x="8819948" y="5207327"/>
            <a:ext cx="1304924" cy="1277160"/>
          </a:xfrm>
          <a:prstGeom prst="rect">
            <a:avLst/>
          </a:prstGeom>
        </p:spPr>
      </p:pic>
      <p:sp>
        <p:nvSpPr>
          <p:cNvPr id="10" name="Tekstvak 9">
            <a:extLst>
              <a:ext uri="{FF2B5EF4-FFF2-40B4-BE49-F238E27FC236}">
                <a16:creationId xmlns:a16="http://schemas.microsoft.com/office/drawing/2014/main" id="{52B7458A-624E-486E-B585-3621282C09F5}"/>
              </a:ext>
            </a:extLst>
          </p:cNvPr>
          <p:cNvSpPr txBox="1"/>
          <p:nvPr/>
        </p:nvSpPr>
        <p:spPr>
          <a:xfrm>
            <a:off x="641994" y="163441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1" name="Tekstvak 10">
            <a:extLst>
              <a:ext uri="{FF2B5EF4-FFF2-40B4-BE49-F238E27FC236}">
                <a16:creationId xmlns:a16="http://schemas.microsoft.com/office/drawing/2014/main" id="{1DEAD855-7930-4889-B044-208D2B036836}"/>
              </a:ext>
            </a:extLst>
          </p:cNvPr>
          <p:cNvSpPr txBox="1"/>
          <p:nvPr/>
        </p:nvSpPr>
        <p:spPr>
          <a:xfrm>
            <a:off x="641993" y="208935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2" name="Tekstvak 11">
            <a:extLst>
              <a:ext uri="{FF2B5EF4-FFF2-40B4-BE49-F238E27FC236}">
                <a16:creationId xmlns:a16="http://schemas.microsoft.com/office/drawing/2014/main" id="{F3CE1F7C-42D1-4910-80AE-AFB780C0056B}"/>
              </a:ext>
            </a:extLst>
          </p:cNvPr>
          <p:cNvSpPr txBox="1"/>
          <p:nvPr/>
        </p:nvSpPr>
        <p:spPr>
          <a:xfrm>
            <a:off x="641993" y="254140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3" name="Tekstvak 12">
            <a:extLst>
              <a:ext uri="{FF2B5EF4-FFF2-40B4-BE49-F238E27FC236}">
                <a16:creationId xmlns:a16="http://schemas.microsoft.com/office/drawing/2014/main" id="{07846785-487E-4E2C-BD42-181C977BC65F}"/>
              </a:ext>
            </a:extLst>
          </p:cNvPr>
          <p:cNvSpPr txBox="1"/>
          <p:nvPr/>
        </p:nvSpPr>
        <p:spPr>
          <a:xfrm>
            <a:off x="1171834" y="1634413"/>
            <a:ext cx="3287044"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Omwonenden informeren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5" name="Tekstvak 14">
            <a:extLst>
              <a:ext uri="{FF2B5EF4-FFF2-40B4-BE49-F238E27FC236}">
                <a16:creationId xmlns:a16="http://schemas.microsoft.com/office/drawing/2014/main" id="{1FB08B83-0024-405A-87E2-B808377E0702}"/>
              </a:ext>
            </a:extLst>
          </p:cNvPr>
          <p:cNvSpPr txBox="1"/>
          <p:nvPr/>
        </p:nvSpPr>
        <p:spPr>
          <a:xfrm>
            <a:off x="1171835" y="2089350"/>
            <a:ext cx="3287044"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Regelen praktische materialen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6" name="Tekstvak 15">
            <a:extLst>
              <a:ext uri="{FF2B5EF4-FFF2-40B4-BE49-F238E27FC236}">
                <a16:creationId xmlns:a16="http://schemas.microsoft.com/office/drawing/2014/main" id="{EF8AF230-FDCA-4F29-9FB5-F26618622255}"/>
              </a:ext>
            </a:extLst>
          </p:cNvPr>
          <p:cNvSpPr txBox="1"/>
          <p:nvPr/>
        </p:nvSpPr>
        <p:spPr>
          <a:xfrm>
            <a:off x="1171834" y="2541400"/>
            <a:ext cx="5427086"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Herinnering sturen naar leerlingen/ouders</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7" name="Tekstvak 16">
            <a:extLst>
              <a:ext uri="{FF2B5EF4-FFF2-40B4-BE49-F238E27FC236}">
                <a16:creationId xmlns:a16="http://schemas.microsoft.com/office/drawing/2014/main" id="{F6F6C174-FEB5-454D-A649-2654AD438FD4}"/>
              </a:ext>
            </a:extLst>
          </p:cNvPr>
          <p:cNvSpPr txBox="1"/>
          <p:nvPr/>
        </p:nvSpPr>
        <p:spPr>
          <a:xfrm>
            <a:off x="5402515" y="2126767"/>
            <a:ext cx="6589460"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Denk aan: pennen, vuilniszakken, </a:t>
            </a:r>
            <a:r>
              <a:rPr lang="nl-NL" sz="1200" dirty="0" err="1">
                <a:solidFill>
                  <a:schemeClr val="bg2">
                    <a:lumMod val="65000"/>
                  </a:schemeClr>
                </a:solidFill>
                <a:effectLst/>
                <a:latin typeface="Calibri" panose="020F0502020204030204" pitchFamily="34" charset="0"/>
                <a:cs typeface="Calibri" panose="020F0502020204030204" pitchFamily="34" charset="0"/>
              </a:rPr>
              <a:t>duct</a:t>
            </a:r>
            <a:r>
              <a:rPr lang="nl-NL" sz="1200" dirty="0">
                <a:solidFill>
                  <a:schemeClr val="bg2">
                    <a:lumMod val="65000"/>
                  </a:schemeClr>
                </a:solidFill>
                <a:effectLst/>
                <a:latin typeface="Calibri" panose="020F0502020204030204" pitchFamily="34" charset="0"/>
                <a:cs typeface="Calibri" panose="020F0502020204030204" pitchFamily="34" charset="0"/>
              </a:rPr>
              <a:t> tape, blanco papier, prullenbakken, dikke stift voor cheque, etc.</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3" name="Tekstvak 2">
            <a:extLst>
              <a:ext uri="{FF2B5EF4-FFF2-40B4-BE49-F238E27FC236}">
                <a16:creationId xmlns:a16="http://schemas.microsoft.com/office/drawing/2014/main" id="{B9582380-C8E6-6C20-05BF-0332F1589104}"/>
              </a:ext>
            </a:extLst>
          </p:cNvPr>
          <p:cNvSpPr txBox="1"/>
          <p:nvPr/>
        </p:nvSpPr>
        <p:spPr>
          <a:xfrm>
            <a:off x="5402515" y="1712134"/>
            <a:ext cx="6589460"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Indie</a:t>
            </a:r>
            <a:r>
              <a:rPr lang="nl-NL" sz="1200" dirty="0">
                <a:solidFill>
                  <a:schemeClr val="bg2">
                    <a:lumMod val="65000"/>
                  </a:schemeClr>
                </a:solidFill>
                <a:latin typeface="Calibri" panose="020F0502020204030204" pitchFamily="34" charset="0"/>
                <a:cs typeface="Calibri" panose="020F0502020204030204" pitchFamily="34" charset="0"/>
              </a:rPr>
              <a:t>n het parcours bijvoorbeeld door de straat gaat</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393693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0499FB-CBF5-45B6-8231-1D238E1AFCF2}"/>
              </a:ext>
            </a:extLst>
          </p:cNvPr>
          <p:cNvSpPr>
            <a:spLocks noGrp="1"/>
          </p:cNvSpPr>
          <p:nvPr>
            <p:ph type="title"/>
          </p:nvPr>
        </p:nvSpPr>
        <p:spPr/>
        <p:txBody>
          <a:bodyPr/>
          <a:lstStyle/>
          <a:p>
            <a:r>
              <a:rPr lang="nl-NL" dirty="0"/>
              <a:t>Dag van de Heldenrun</a:t>
            </a:r>
          </a:p>
        </p:txBody>
      </p:sp>
      <p:sp>
        <p:nvSpPr>
          <p:cNvPr id="5" name="Tijdelijke aanduiding voor dianummer 4">
            <a:extLst>
              <a:ext uri="{FF2B5EF4-FFF2-40B4-BE49-F238E27FC236}">
                <a16:creationId xmlns:a16="http://schemas.microsoft.com/office/drawing/2014/main" id="{E7D29D42-5048-4BED-A59F-1AF3AD3F3127}"/>
              </a:ext>
            </a:extLst>
          </p:cNvPr>
          <p:cNvSpPr>
            <a:spLocks noGrp="1"/>
          </p:cNvSpPr>
          <p:nvPr>
            <p:ph type="sldNum" sz="quarter" idx="12"/>
          </p:nvPr>
        </p:nvSpPr>
        <p:spPr/>
        <p:txBody>
          <a:bodyPr/>
          <a:lstStyle/>
          <a:p>
            <a:fld id="{9624B292-CCE8-43EE-A36A-8B319FB8CCEF}" type="slidenum">
              <a:rPr lang="nl-NL" smtClean="0"/>
              <a:t>8</a:t>
            </a:fld>
            <a:endParaRPr lang="nl-NL" dirty="0"/>
          </a:p>
        </p:txBody>
      </p:sp>
      <p:pic>
        <p:nvPicPr>
          <p:cNvPr id="7" name="Afbeelding 6">
            <a:extLst>
              <a:ext uri="{FF2B5EF4-FFF2-40B4-BE49-F238E27FC236}">
                <a16:creationId xmlns:a16="http://schemas.microsoft.com/office/drawing/2014/main" id="{45391FE4-57B0-4880-8519-4A30BD3C7941}"/>
              </a:ext>
            </a:extLst>
          </p:cNvPr>
          <p:cNvPicPr>
            <a:picLocks noChangeAspect="1"/>
          </p:cNvPicPr>
          <p:nvPr/>
        </p:nvPicPr>
        <p:blipFill>
          <a:blip r:embed="rId2"/>
          <a:stretch>
            <a:fillRect/>
          </a:stretch>
        </p:blipFill>
        <p:spPr>
          <a:xfrm rot="3539389">
            <a:off x="10284609" y="277401"/>
            <a:ext cx="1304924" cy="1277160"/>
          </a:xfrm>
          <a:prstGeom prst="rect">
            <a:avLst/>
          </a:prstGeom>
        </p:spPr>
      </p:pic>
      <p:sp>
        <p:nvSpPr>
          <p:cNvPr id="6" name="Tekstvak 5">
            <a:extLst>
              <a:ext uri="{FF2B5EF4-FFF2-40B4-BE49-F238E27FC236}">
                <a16:creationId xmlns:a16="http://schemas.microsoft.com/office/drawing/2014/main" id="{A157875E-6961-431C-91DC-E4A58DE02BFF}"/>
              </a:ext>
            </a:extLst>
          </p:cNvPr>
          <p:cNvSpPr txBox="1"/>
          <p:nvPr/>
        </p:nvSpPr>
        <p:spPr>
          <a:xfrm>
            <a:off x="641994" y="163441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8" name="Tekstvak 7">
            <a:extLst>
              <a:ext uri="{FF2B5EF4-FFF2-40B4-BE49-F238E27FC236}">
                <a16:creationId xmlns:a16="http://schemas.microsoft.com/office/drawing/2014/main" id="{DEC4C9A0-BBE0-4436-B126-FB87E9366637}"/>
              </a:ext>
            </a:extLst>
          </p:cNvPr>
          <p:cNvSpPr txBox="1"/>
          <p:nvPr/>
        </p:nvSpPr>
        <p:spPr>
          <a:xfrm>
            <a:off x="641993" y="208935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9" name="Tekstvak 8">
            <a:extLst>
              <a:ext uri="{FF2B5EF4-FFF2-40B4-BE49-F238E27FC236}">
                <a16:creationId xmlns:a16="http://schemas.microsoft.com/office/drawing/2014/main" id="{FA4F0B7D-B911-4AB7-B70F-E9178C7AE00F}"/>
              </a:ext>
            </a:extLst>
          </p:cNvPr>
          <p:cNvSpPr txBox="1"/>
          <p:nvPr/>
        </p:nvSpPr>
        <p:spPr>
          <a:xfrm>
            <a:off x="641993" y="254140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0" name="Tekstvak 9">
            <a:extLst>
              <a:ext uri="{FF2B5EF4-FFF2-40B4-BE49-F238E27FC236}">
                <a16:creationId xmlns:a16="http://schemas.microsoft.com/office/drawing/2014/main" id="{E21F7933-051F-44DD-AF62-BFCE076D6CD0}"/>
              </a:ext>
            </a:extLst>
          </p:cNvPr>
          <p:cNvSpPr txBox="1"/>
          <p:nvPr/>
        </p:nvSpPr>
        <p:spPr>
          <a:xfrm>
            <a:off x="641993" y="299918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1" name="Tekstvak 10">
            <a:extLst>
              <a:ext uri="{FF2B5EF4-FFF2-40B4-BE49-F238E27FC236}">
                <a16:creationId xmlns:a16="http://schemas.microsoft.com/office/drawing/2014/main" id="{C292B7FB-BC8A-43E8-BD04-6AD2DD1078A6}"/>
              </a:ext>
            </a:extLst>
          </p:cNvPr>
          <p:cNvSpPr txBox="1"/>
          <p:nvPr/>
        </p:nvSpPr>
        <p:spPr>
          <a:xfrm>
            <a:off x="641993" y="3444962"/>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2" name="Tekstvak 11">
            <a:extLst>
              <a:ext uri="{FF2B5EF4-FFF2-40B4-BE49-F238E27FC236}">
                <a16:creationId xmlns:a16="http://schemas.microsoft.com/office/drawing/2014/main" id="{C1EB6693-FDB7-4BF3-BF1D-E1486C612EE5}"/>
              </a:ext>
            </a:extLst>
          </p:cNvPr>
          <p:cNvSpPr txBox="1"/>
          <p:nvPr/>
        </p:nvSpPr>
        <p:spPr>
          <a:xfrm>
            <a:off x="1171834" y="1634413"/>
            <a:ext cx="3287044" cy="36933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accent1"/>
                </a:solidFill>
                <a:effectLst/>
                <a:latin typeface="Calibri" panose="020F0502020204030204" pitchFamily="34" charset="0"/>
                <a:cs typeface="Calibri" panose="020F0502020204030204" pitchFamily="34" charset="0"/>
              </a:rPr>
              <a:t>Obstakels opzetten</a:t>
            </a:r>
            <a:endParaRPr lang="nl-NL" dirty="0">
              <a:solidFill>
                <a:schemeClr val="accent1"/>
              </a:solidFill>
              <a:latin typeface="Calibri" panose="020F0502020204030204" pitchFamily="34" charset="0"/>
              <a:cs typeface="Calibri" panose="020F0502020204030204" pitchFamily="34" charset="0"/>
            </a:endParaRPr>
          </a:p>
        </p:txBody>
      </p:sp>
      <p:sp>
        <p:nvSpPr>
          <p:cNvPr id="14" name="Tekstvak 13">
            <a:extLst>
              <a:ext uri="{FF2B5EF4-FFF2-40B4-BE49-F238E27FC236}">
                <a16:creationId xmlns:a16="http://schemas.microsoft.com/office/drawing/2014/main" id="{5421CDEA-C438-4CE9-9974-9A1287105210}"/>
              </a:ext>
            </a:extLst>
          </p:cNvPr>
          <p:cNvSpPr txBox="1"/>
          <p:nvPr/>
        </p:nvSpPr>
        <p:spPr>
          <a:xfrm>
            <a:off x="1171834" y="2089350"/>
            <a:ext cx="6036686"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Route uitzetten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5" name="Tekstvak 14">
            <a:extLst>
              <a:ext uri="{FF2B5EF4-FFF2-40B4-BE49-F238E27FC236}">
                <a16:creationId xmlns:a16="http://schemas.microsoft.com/office/drawing/2014/main" id="{402AEB6F-36BC-424F-BD4C-C76B4EA0EE9D}"/>
              </a:ext>
            </a:extLst>
          </p:cNvPr>
          <p:cNvSpPr txBox="1"/>
          <p:nvPr/>
        </p:nvSpPr>
        <p:spPr>
          <a:xfrm>
            <a:off x="1171834" y="2541400"/>
            <a:ext cx="4418277"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Drinken klaarzetten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6" name="Tekstvak 15">
            <a:extLst>
              <a:ext uri="{FF2B5EF4-FFF2-40B4-BE49-F238E27FC236}">
                <a16:creationId xmlns:a16="http://schemas.microsoft.com/office/drawing/2014/main" id="{A7CBDF8F-0434-4401-B41E-C9A82A8A3353}"/>
              </a:ext>
            </a:extLst>
          </p:cNvPr>
          <p:cNvSpPr txBox="1"/>
          <p:nvPr/>
        </p:nvSpPr>
        <p:spPr>
          <a:xfrm>
            <a:off x="1171834" y="3002449"/>
            <a:ext cx="4418277"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Geluidsinstallatie klaarzetten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7" name="Tekstvak 16">
            <a:extLst>
              <a:ext uri="{FF2B5EF4-FFF2-40B4-BE49-F238E27FC236}">
                <a16:creationId xmlns:a16="http://schemas.microsoft.com/office/drawing/2014/main" id="{4FB11A70-885E-4580-B63A-E2846CFE6D29}"/>
              </a:ext>
            </a:extLst>
          </p:cNvPr>
          <p:cNvSpPr txBox="1"/>
          <p:nvPr/>
        </p:nvSpPr>
        <p:spPr>
          <a:xfrm>
            <a:off x="1171834" y="3444962"/>
            <a:ext cx="4258005"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Cheque uitprinten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18" name="Tekstvak 17">
            <a:extLst>
              <a:ext uri="{FF2B5EF4-FFF2-40B4-BE49-F238E27FC236}">
                <a16:creationId xmlns:a16="http://schemas.microsoft.com/office/drawing/2014/main" id="{B16510FA-F76B-4EE0-8529-06967872ED4D}"/>
              </a:ext>
            </a:extLst>
          </p:cNvPr>
          <p:cNvSpPr txBox="1"/>
          <p:nvPr/>
        </p:nvSpPr>
        <p:spPr>
          <a:xfrm>
            <a:off x="5429839" y="3490323"/>
            <a:ext cx="2313986" cy="28001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Zie </a:t>
            </a:r>
            <a:r>
              <a:rPr lang="nl-NL" sz="1200" dirty="0" err="1">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toolkit</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0" name="Tekstvak 19">
            <a:extLst>
              <a:ext uri="{FF2B5EF4-FFF2-40B4-BE49-F238E27FC236}">
                <a16:creationId xmlns:a16="http://schemas.microsoft.com/office/drawing/2014/main" id="{97589989-D1EB-4080-A86D-9DB5F7808B49}"/>
              </a:ext>
            </a:extLst>
          </p:cNvPr>
          <p:cNvSpPr txBox="1"/>
          <p:nvPr/>
        </p:nvSpPr>
        <p:spPr>
          <a:xfrm>
            <a:off x="641993" y="3888325"/>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21" name="Tekstvak 20">
            <a:extLst>
              <a:ext uri="{FF2B5EF4-FFF2-40B4-BE49-F238E27FC236}">
                <a16:creationId xmlns:a16="http://schemas.microsoft.com/office/drawing/2014/main" id="{FB8751FC-B495-42FF-9380-E271A653E700}"/>
              </a:ext>
            </a:extLst>
          </p:cNvPr>
          <p:cNvSpPr txBox="1"/>
          <p:nvPr/>
        </p:nvSpPr>
        <p:spPr>
          <a:xfrm>
            <a:off x="1171835" y="3888325"/>
            <a:ext cx="2028566"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Cheque schrijven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22" name="Tekstvak 21">
            <a:extLst>
              <a:ext uri="{FF2B5EF4-FFF2-40B4-BE49-F238E27FC236}">
                <a16:creationId xmlns:a16="http://schemas.microsoft.com/office/drawing/2014/main" id="{BDFB4EE1-CEF2-44CA-B450-3C531C8724F5}"/>
              </a:ext>
            </a:extLst>
          </p:cNvPr>
          <p:cNvSpPr txBox="1"/>
          <p:nvPr/>
        </p:nvSpPr>
        <p:spPr>
          <a:xfrm>
            <a:off x="5429839" y="3935961"/>
            <a:ext cx="3314111"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Zie toolkit. Eventueel plastificeren</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3" name="Tekstvak 22">
            <a:extLst>
              <a:ext uri="{FF2B5EF4-FFF2-40B4-BE49-F238E27FC236}">
                <a16:creationId xmlns:a16="http://schemas.microsoft.com/office/drawing/2014/main" id="{039229DB-6D5C-4B12-9756-B4E4AF039CBB}"/>
              </a:ext>
            </a:extLst>
          </p:cNvPr>
          <p:cNvSpPr txBox="1"/>
          <p:nvPr/>
        </p:nvSpPr>
        <p:spPr>
          <a:xfrm>
            <a:off x="641993" y="433100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24" name="Tekstvak 23">
            <a:extLst>
              <a:ext uri="{FF2B5EF4-FFF2-40B4-BE49-F238E27FC236}">
                <a16:creationId xmlns:a16="http://schemas.microsoft.com/office/drawing/2014/main" id="{9933EEF9-CF31-4EA3-8D54-3B933EADFDB3}"/>
              </a:ext>
            </a:extLst>
          </p:cNvPr>
          <p:cNvSpPr txBox="1"/>
          <p:nvPr/>
        </p:nvSpPr>
        <p:spPr>
          <a:xfrm>
            <a:off x="1171834" y="4331000"/>
            <a:ext cx="5579486"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Foto maken van cheque + mailen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25" name="Tekstvak 24">
            <a:extLst>
              <a:ext uri="{FF2B5EF4-FFF2-40B4-BE49-F238E27FC236}">
                <a16:creationId xmlns:a16="http://schemas.microsoft.com/office/drawing/2014/main" id="{6FBD5C84-CFDF-4188-95A9-DB913DADBC48}"/>
              </a:ext>
            </a:extLst>
          </p:cNvPr>
          <p:cNvSpPr txBox="1"/>
          <p:nvPr/>
        </p:nvSpPr>
        <p:spPr>
          <a:xfrm>
            <a:off x="5429838" y="4375939"/>
            <a:ext cx="5466761" cy="67646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Mailen naar: </a:t>
            </a: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hlinkClick r:id="rId3"/>
              </a:rPr>
              <a:t>heldenrun@kinderhulp.nl</a:t>
            </a: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 Deze foto kan worden getoond op de </a:t>
            </a:r>
            <a:r>
              <a:rPr lang="nl-NL" sz="1200" dirty="0" err="1">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social</a:t>
            </a: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 media kanalen van Kinderhulp. Zorg er daarom voor dat degenen die op de foto staan op </a:t>
            </a:r>
            <a:r>
              <a:rPr lang="nl-NL" sz="1200" dirty="0" err="1">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social</a:t>
            </a: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 media/website getoond mogen worden)</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7" name="Tekstvak 26">
            <a:extLst>
              <a:ext uri="{FF2B5EF4-FFF2-40B4-BE49-F238E27FC236}">
                <a16:creationId xmlns:a16="http://schemas.microsoft.com/office/drawing/2014/main" id="{D97ABBE9-7884-4980-B923-0DF7830148E0}"/>
              </a:ext>
            </a:extLst>
          </p:cNvPr>
          <p:cNvSpPr txBox="1"/>
          <p:nvPr/>
        </p:nvSpPr>
        <p:spPr>
          <a:xfrm>
            <a:off x="5429839" y="2655109"/>
            <a:ext cx="5191206"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latin typeface="Calibri" panose="020F0502020204030204" pitchFamily="34" charset="0"/>
                <a:ea typeface="Open Sans" panose="020B0606030504020204" pitchFamily="34" charset="0"/>
                <a:cs typeface="Calibri" panose="020F0502020204030204" pitchFamily="34" charset="0"/>
              </a:rPr>
              <a:t>Bewegwijzering ophangen / lint spannen</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3951322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0499FB-CBF5-45B6-8231-1D238E1AFCF2}"/>
              </a:ext>
            </a:extLst>
          </p:cNvPr>
          <p:cNvSpPr>
            <a:spLocks noGrp="1"/>
          </p:cNvSpPr>
          <p:nvPr>
            <p:ph type="title"/>
          </p:nvPr>
        </p:nvSpPr>
        <p:spPr/>
        <p:txBody>
          <a:bodyPr/>
          <a:lstStyle/>
          <a:p>
            <a:r>
              <a:rPr lang="nl-NL" dirty="0"/>
              <a:t>Na de Heldenrun</a:t>
            </a:r>
          </a:p>
        </p:txBody>
      </p:sp>
      <p:sp>
        <p:nvSpPr>
          <p:cNvPr id="5" name="Tijdelijke aanduiding voor dianummer 4">
            <a:extLst>
              <a:ext uri="{FF2B5EF4-FFF2-40B4-BE49-F238E27FC236}">
                <a16:creationId xmlns:a16="http://schemas.microsoft.com/office/drawing/2014/main" id="{E7D29D42-5048-4BED-A59F-1AF3AD3F3127}"/>
              </a:ext>
            </a:extLst>
          </p:cNvPr>
          <p:cNvSpPr>
            <a:spLocks noGrp="1"/>
          </p:cNvSpPr>
          <p:nvPr>
            <p:ph type="sldNum" sz="quarter" idx="12"/>
          </p:nvPr>
        </p:nvSpPr>
        <p:spPr/>
        <p:txBody>
          <a:bodyPr/>
          <a:lstStyle/>
          <a:p>
            <a:fld id="{9624B292-CCE8-43EE-A36A-8B319FB8CCEF}" type="slidenum">
              <a:rPr lang="nl-NL" smtClean="0"/>
              <a:t>9</a:t>
            </a:fld>
            <a:endParaRPr lang="nl-NL" dirty="0"/>
          </a:p>
        </p:txBody>
      </p:sp>
      <p:pic>
        <p:nvPicPr>
          <p:cNvPr id="7" name="Afbeelding 6">
            <a:extLst>
              <a:ext uri="{FF2B5EF4-FFF2-40B4-BE49-F238E27FC236}">
                <a16:creationId xmlns:a16="http://schemas.microsoft.com/office/drawing/2014/main" id="{45391FE4-57B0-4880-8519-4A30BD3C7941}"/>
              </a:ext>
            </a:extLst>
          </p:cNvPr>
          <p:cNvPicPr>
            <a:picLocks noChangeAspect="1"/>
          </p:cNvPicPr>
          <p:nvPr/>
        </p:nvPicPr>
        <p:blipFill>
          <a:blip r:embed="rId2"/>
          <a:stretch>
            <a:fillRect/>
          </a:stretch>
        </p:blipFill>
        <p:spPr>
          <a:xfrm rot="3539389">
            <a:off x="10284609" y="277401"/>
            <a:ext cx="1304924" cy="1277160"/>
          </a:xfrm>
          <a:prstGeom prst="rect">
            <a:avLst/>
          </a:prstGeom>
        </p:spPr>
      </p:pic>
      <p:sp>
        <p:nvSpPr>
          <p:cNvPr id="16" name="Tekstvak 15">
            <a:extLst>
              <a:ext uri="{FF2B5EF4-FFF2-40B4-BE49-F238E27FC236}">
                <a16:creationId xmlns:a16="http://schemas.microsoft.com/office/drawing/2014/main" id="{AFA4961A-0BC1-420E-B420-ABC9240BDEC5}"/>
              </a:ext>
            </a:extLst>
          </p:cNvPr>
          <p:cNvSpPr txBox="1"/>
          <p:nvPr/>
        </p:nvSpPr>
        <p:spPr>
          <a:xfrm>
            <a:off x="641994" y="1634413"/>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7" name="Tekstvak 16">
            <a:extLst>
              <a:ext uri="{FF2B5EF4-FFF2-40B4-BE49-F238E27FC236}">
                <a16:creationId xmlns:a16="http://schemas.microsoft.com/office/drawing/2014/main" id="{D3145BD3-2F75-423A-A61E-F918021E4E5B}"/>
              </a:ext>
            </a:extLst>
          </p:cNvPr>
          <p:cNvSpPr txBox="1"/>
          <p:nvPr/>
        </p:nvSpPr>
        <p:spPr>
          <a:xfrm>
            <a:off x="641993" y="2089350"/>
            <a:ext cx="370061"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nl-NL" b="0" i="0" dirty="0">
                <a:solidFill>
                  <a:schemeClr val="bg1">
                    <a:lumMod val="95000"/>
                  </a:schemeClr>
                </a:solidFill>
                <a:effectLst/>
                <a:latin typeface="arial" panose="020B0604020202020204" pitchFamily="34" charset="0"/>
              </a:rPr>
              <a:t>✓</a:t>
            </a:r>
            <a:endParaRPr lang="nl-NL" dirty="0">
              <a:solidFill>
                <a:schemeClr val="bg1">
                  <a:lumMod val="95000"/>
                </a:schemeClr>
              </a:solidFill>
            </a:endParaRPr>
          </a:p>
        </p:txBody>
      </p:sp>
      <p:sp>
        <p:nvSpPr>
          <p:cNvPr id="19" name="Tekstvak 18">
            <a:extLst>
              <a:ext uri="{FF2B5EF4-FFF2-40B4-BE49-F238E27FC236}">
                <a16:creationId xmlns:a16="http://schemas.microsoft.com/office/drawing/2014/main" id="{19423D17-5A00-4AFB-89BC-F18BC6B7FD83}"/>
              </a:ext>
            </a:extLst>
          </p:cNvPr>
          <p:cNvSpPr txBox="1"/>
          <p:nvPr/>
        </p:nvSpPr>
        <p:spPr>
          <a:xfrm>
            <a:off x="1171834" y="1634413"/>
            <a:ext cx="3598286"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Geld inzamelen van alle leerlingen</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20" name="Tekstvak 19">
            <a:extLst>
              <a:ext uri="{FF2B5EF4-FFF2-40B4-BE49-F238E27FC236}">
                <a16:creationId xmlns:a16="http://schemas.microsoft.com/office/drawing/2014/main" id="{99B03825-152E-4F64-AF35-ECC47D4FBC06}"/>
              </a:ext>
            </a:extLst>
          </p:cNvPr>
          <p:cNvSpPr txBox="1"/>
          <p:nvPr/>
        </p:nvSpPr>
        <p:spPr>
          <a:xfrm>
            <a:off x="5368946" y="1700652"/>
            <a:ext cx="5994379" cy="2812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Vraag bij Kinderhulp na wat er via de QR code is ingezameld via heldenrun@kinderhulp.nl</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sp>
        <p:nvSpPr>
          <p:cNvPr id="21" name="Tekstvak 20">
            <a:extLst>
              <a:ext uri="{FF2B5EF4-FFF2-40B4-BE49-F238E27FC236}">
                <a16:creationId xmlns:a16="http://schemas.microsoft.com/office/drawing/2014/main" id="{313A37F3-471D-4E59-8F01-D45846C43B9A}"/>
              </a:ext>
            </a:extLst>
          </p:cNvPr>
          <p:cNvSpPr txBox="1"/>
          <p:nvPr/>
        </p:nvSpPr>
        <p:spPr>
          <a:xfrm>
            <a:off x="1171835" y="2089350"/>
            <a:ext cx="3598286" cy="37555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800" dirty="0">
                <a:effectLst/>
                <a:latin typeface="Calibri" panose="020F0502020204030204" pitchFamily="34" charset="0"/>
                <a:cs typeface="Calibri" panose="020F0502020204030204" pitchFamily="34" charset="0"/>
              </a:rPr>
              <a:t>Geld overmaken naar Kinderhulp</a:t>
            </a:r>
            <a:endParaRPr lang="nl-NL"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23" name="Tekstvak 22">
            <a:extLst>
              <a:ext uri="{FF2B5EF4-FFF2-40B4-BE49-F238E27FC236}">
                <a16:creationId xmlns:a16="http://schemas.microsoft.com/office/drawing/2014/main" id="{5BCBB889-5E43-4E79-B200-587F24E26274}"/>
              </a:ext>
            </a:extLst>
          </p:cNvPr>
          <p:cNvSpPr txBox="1"/>
          <p:nvPr/>
        </p:nvSpPr>
        <p:spPr>
          <a:xfrm>
            <a:off x="5368946" y="2144247"/>
            <a:ext cx="5460979" cy="478849"/>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07000"/>
              </a:lnSpc>
              <a:spcAft>
                <a:spcPts val="800"/>
              </a:spcAft>
            </a:pPr>
            <a:r>
              <a:rPr lang="nl-NL" sz="1200" dirty="0">
                <a:solidFill>
                  <a:schemeClr val="bg2">
                    <a:lumMod val="65000"/>
                  </a:schemeClr>
                </a:solidFill>
                <a:effectLst/>
                <a:latin typeface="Calibri" panose="020F0502020204030204" pitchFamily="34" charset="0"/>
                <a:cs typeface="Calibri" panose="020F0502020204030204" pitchFamily="34" charset="0"/>
              </a:rPr>
              <a:t>Rekeningnummer: NL35RABO 070707 0740 t.n.v. Nationaal Fonds Kinderhulp. Omschrijving: Heldenrun “naam school” of doneer dit via de </a:t>
            </a:r>
            <a:r>
              <a:rPr lang="nl-NL" sz="1200">
                <a:solidFill>
                  <a:schemeClr val="bg2">
                    <a:lumMod val="65000"/>
                  </a:schemeClr>
                </a:solidFill>
                <a:effectLst/>
                <a:latin typeface="Calibri" panose="020F0502020204030204" pitchFamily="34" charset="0"/>
                <a:cs typeface="Calibri" panose="020F0502020204030204" pitchFamily="34" charset="0"/>
              </a:rPr>
              <a:t>QR code</a:t>
            </a:r>
            <a:endParaRPr lang="nl-NL" sz="1200" dirty="0">
              <a:solidFill>
                <a:schemeClr val="bg2">
                  <a:lumMod val="65000"/>
                </a:schemeClr>
              </a:solidFill>
              <a:effectLst/>
              <a:latin typeface="Calibri" panose="020F0502020204030204" pitchFamily="34" charset="0"/>
              <a:ea typeface="Open Sans" panose="020B0606030504020204" pitchFamily="34" charset="0"/>
              <a:cs typeface="Calibri" panose="020F0502020204030204" pitchFamily="34" charset="0"/>
            </a:endParaRPr>
          </a:p>
        </p:txBody>
      </p:sp>
      <p:pic>
        <p:nvPicPr>
          <p:cNvPr id="26" name="Afbeelding 25">
            <a:extLst>
              <a:ext uri="{FF2B5EF4-FFF2-40B4-BE49-F238E27FC236}">
                <a16:creationId xmlns:a16="http://schemas.microsoft.com/office/drawing/2014/main" id="{1A4378E8-30FF-4A45-995A-CC23B7F75D4E}"/>
              </a:ext>
            </a:extLst>
          </p:cNvPr>
          <p:cNvPicPr>
            <a:picLocks noChangeAspect="1"/>
          </p:cNvPicPr>
          <p:nvPr/>
        </p:nvPicPr>
        <p:blipFill>
          <a:blip r:embed="rId3"/>
          <a:stretch>
            <a:fillRect/>
          </a:stretch>
        </p:blipFill>
        <p:spPr>
          <a:xfrm rot="891950">
            <a:off x="459368" y="4585064"/>
            <a:ext cx="1424932" cy="1394614"/>
          </a:xfrm>
          <a:prstGeom prst="rect">
            <a:avLst/>
          </a:prstGeom>
        </p:spPr>
      </p:pic>
      <p:pic>
        <p:nvPicPr>
          <p:cNvPr id="27" name="Afbeelding 26">
            <a:extLst>
              <a:ext uri="{FF2B5EF4-FFF2-40B4-BE49-F238E27FC236}">
                <a16:creationId xmlns:a16="http://schemas.microsoft.com/office/drawing/2014/main" id="{A1B44C3F-5CCD-4563-A692-79576D9DF2DB}"/>
              </a:ext>
            </a:extLst>
          </p:cNvPr>
          <p:cNvPicPr>
            <a:picLocks noChangeAspect="1"/>
          </p:cNvPicPr>
          <p:nvPr/>
        </p:nvPicPr>
        <p:blipFill>
          <a:blip r:embed="rId4"/>
          <a:stretch>
            <a:fillRect/>
          </a:stretch>
        </p:blipFill>
        <p:spPr>
          <a:xfrm>
            <a:off x="2205321" y="5360258"/>
            <a:ext cx="1304924" cy="1277160"/>
          </a:xfrm>
          <a:prstGeom prst="rect">
            <a:avLst/>
          </a:prstGeom>
        </p:spPr>
      </p:pic>
    </p:spTree>
    <p:extLst>
      <p:ext uri="{BB962C8B-B14F-4D97-AF65-F5344CB8AC3E}">
        <p14:creationId xmlns:p14="http://schemas.microsoft.com/office/powerpoint/2010/main" val="336021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earle">
  <a:themeElements>
    <a:clrScheme name="001636">
      <a:dk1>
        <a:srgbClr val="001636"/>
      </a:dk1>
      <a:lt1>
        <a:srgbClr val="FFFFFF"/>
      </a:lt1>
      <a:dk2>
        <a:srgbClr val="001636"/>
      </a:dk2>
      <a:lt2>
        <a:srgbClr val="FFFFFF"/>
      </a:lt2>
      <a:accent1>
        <a:srgbClr val="001636"/>
      </a:accent1>
      <a:accent2>
        <a:srgbClr val="EF4123"/>
      </a:accent2>
      <a:accent3>
        <a:srgbClr val="FAA61A"/>
      </a:accent3>
      <a:accent4>
        <a:srgbClr val="48AC83"/>
      </a:accent4>
      <a:accent5>
        <a:srgbClr val="51BEC7"/>
      </a:accent5>
      <a:accent6>
        <a:srgbClr val="ED6971"/>
      </a:accent6>
      <a:hlink>
        <a:srgbClr val="51BEC7"/>
      </a:hlink>
      <a:folHlink>
        <a:srgbClr val="0016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0" tIns="0" rIns="0" bIns="0" rtlCol="0" anchor="b">
        <a:noAutofit/>
      </a:bodyPr>
      <a:lstStyle>
        <a:defPPr algn="l">
          <a:defRPr dirty="0">
            <a:latin typeface="Calibri" panose="020F0502020204030204" pitchFamily="34" charset="0"/>
            <a:cs typeface="Calibri" panose="020F0502020204030204" pitchFamily="34" charset="0"/>
          </a:defRPr>
        </a:defPPr>
      </a:lstStyle>
    </a:txDef>
  </a:objectDefaults>
  <a:extraClrSchemeLst/>
  <a:extLst>
    <a:ext uri="{05A4C25C-085E-4340-85A3-A5531E510DB2}">
      <thm15:themeFamily xmlns:thm15="http://schemas.microsoft.com/office/thememl/2012/main" name="Pearle_PPT template.potx" id="{B3EAE4D5-1180-4479-AF80-98C4737A5F8A}" vid="{6989181A-E6E1-47EA-BBA7-E48DBFBC45DC}"/>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25fab45-bebe-4f17-a45c-b01e9229ae8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3A3E053DB7B6448BDB684FBC0071656" ma:contentTypeVersion="10" ma:contentTypeDescription="Een nieuw document maken." ma:contentTypeScope="" ma:versionID="e849615ed0b9392892beb243d482389f">
  <xsd:schema xmlns:xsd="http://www.w3.org/2001/XMLSchema" xmlns:xs="http://www.w3.org/2001/XMLSchema" xmlns:p="http://schemas.microsoft.com/office/2006/metadata/properties" xmlns:ns2="325fab45-bebe-4f17-a45c-b01e9229ae85" targetNamespace="http://schemas.microsoft.com/office/2006/metadata/properties" ma:root="true" ma:fieldsID="699ffd17c315bfa707a08820d32e0282" ns2:_="">
    <xsd:import namespace="325fab45-bebe-4f17-a45c-b01e9229ae8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5fab45-bebe-4f17-a45c-b01e9229ae8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Afbeeldingtags" ma:readOnly="false" ma:fieldId="{5cf76f15-5ced-4ddc-b409-7134ff3c332f}" ma:taxonomyMulti="true" ma:sspId="87e922c4-6498-41e7-9411-c614d7593d6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06549E5-970C-4509-B097-23FFC7AA0BBC}">
  <ds:schemaRefs>
    <ds:schemaRef ds:uri="http://schemas.microsoft.com/sharepoint/v3/contenttype/forms"/>
  </ds:schemaRefs>
</ds:datastoreItem>
</file>

<file path=customXml/itemProps2.xml><?xml version="1.0" encoding="utf-8"?>
<ds:datastoreItem xmlns:ds="http://schemas.openxmlformats.org/officeDocument/2006/customXml" ds:itemID="{6E2F0347-DB4D-4CAB-9049-4884D547725E}">
  <ds:schemaRefs>
    <ds:schemaRef ds:uri="http://purl.org/dc/elements/1.1/"/>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 ds:uri="http://purl.org/dc/dcmitype/"/>
    <ds:schemaRef ds:uri="325fab45-bebe-4f17-a45c-b01e9229ae85"/>
  </ds:schemaRefs>
</ds:datastoreItem>
</file>

<file path=customXml/itemProps3.xml><?xml version="1.0" encoding="utf-8"?>
<ds:datastoreItem xmlns:ds="http://schemas.openxmlformats.org/officeDocument/2006/customXml" ds:itemID="{F20D143A-3C20-42BE-8B6D-59058AA76B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5fab45-bebe-4f17-a45c-b01e9229ae8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355</TotalTime>
  <Words>1060</Words>
  <Application>Microsoft Office PowerPoint</Application>
  <PresentationFormat>Breedbeeld</PresentationFormat>
  <Paragraphs>130</Paragraphs>
  <Slides>9</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9</vt:i4>
      </vt:variant>
    </vt:vector>
  </HeadingPairs>
  <TitlesOfParts>
    <vt:vector size="14" baseType="lpstr">
      <vt:lpstr>arial</vt:lpstr>
      <vt:lpstr>arial</vt:lpstr>
      <vt:lpstr>Calibri</vt:lpstr>
      <vt:lpstr>Nove</vt:lpstr>
      <vt:lpstr>Pearle</vt:lpstr>
      <vt:lpstr>PowerPoint-presentatie</vt:lpstr>
      <vt:lpstr>Zes weken voor Heldenrun</vt:lpstr>
      <vt:lpstr>Vijf weken voor Heldenrun</vt:lpstr>
      <vt:lpstr>Vier weken voor Heldenrun</vt:lpstr>
      <vt:lpstr>Drie weken voor Heldenrun</vt:lpstr>
      <vt:lpstr>Twee weken voor Heldenrun</vt:lpstr>
      <vt:lpstr>Eén week voor Heldenrun</vt:lpstr>
      <vt:lpstr>Dag van de Heldenrun</vt:lpstr>
      <vt:lpstr>Na de Heldenrun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Microsoft Office User</dc:creator>
  <cp:lastModifiedBy>Rinske Meerdink</cp:lastModifiedBy>
  <cp:revision>19</cp:revision>
  <dcterms:created xsi:type="dcterms:W3CDTF">2020-03-31T08:20:35Z</dcterms:created>
  <dcterms:modified xsi:type="dcterms:W3CDTF">2025-08-26T09:33:53Z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169800.000000000</vt:lpwstr>
  </property>
  <property fmtid="{D5CDD505-2E9C-101B-9397-08002B2CF9AE}" pid="3" name="xd_ProgID">
    <vt:lpwstr/>
  </property>
  <property fmtid="{D5CDD505-2E9C-101B-9397-08002B2CF9AE}" pid="4" name="ContentTypeId">
    <vt:lpwstr>0x01010083A3E053DB7B6448BDB684FBC0071656</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_SharedFileIndex">
    <vt:lpwstr/>
  </property>
  <property fmtid="{D5CDD505-2E9C-101B-9397-08002B2CF9AE}" pid="11" name="_SourceUrl">
    <vt:lpwstr/>
  </property>
  <property fmtid="{D5CDD505-2E9C-101B-9397-08002B2CF9AE}" pid="12" name="MediaServiceImageTags">
    <vt:lpwstr/>
  </property>
</Properties>
</file>